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57" r:id="rId3"/>
    <p:sldId id="258" r:id="rId4"/>
    <p:sldId id="259" r:id="rId5"/>
    <p:sldId id="260" r:id="rId6"/>
    <p:sldId id="261" r:id="rId7"/>
    <p:sldId id="287" r:id="rId8"/>
    <p:sldId id="288" r:id="rId9"/>
    <p:sldId id="262" r:id="rId10"/>
    <p:sldId id="263" r:id="rId11"/>
    <p:sldId id="264" r:id="rId12"/>
    <p:sldId id="265" r:id="rId13"/>
    <p:sldId id="266" r:id="rId14"/>
    <p:sldId id="289" r:id="rId15"/>
    <p:sldId id="269" r:id="rId16"/>
    <p:sldId id="271" r:id="rId17"/>
    <p:sldId id="272" r:id="rId18"/>
    <p:sldId id="273" r:id="rId19"/>
    <p:sldId id="274" r:id="rId20"/>
    <p:sldId id="275" r:id="rId21"/>
    <p:sldId id="290" r:id="rId22"/>
    <p:sldId id="291" r:id="rId23"/>
    <p:sldId id="29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F6833B-216F-47CF-8DF9-169542611EF2}" type="doc">
      <dgm:prSet loTypeId="urn:microsoft.com/office/officeart/2005/8/layout/arrow6#1" loCatId="process" qsTypeId="urn:microsoft.com/office/officeart/2005/8/quickstyle/simple1#1" qsCatId="simple" csTypeId="urn:microsoft.com/office/officeart/2005/8/colors/accent1_2#1" csCatId="accent1" phldr="1"/>
      <dgm:spPr/>
      <dgm:t>
        <a:bodyPr/>
        <a:lstStyle/>
        <a:p>
          <a:endParaRPr lang="en-US"/>
        </a:p>
      </dgm:t>
    </dgm:pt>
    <dgm:pt modelId="{9580D37E-4EEB-4AF3-91B6-7D4528FD209B}">
      <dgm:prSet phldrT="[Text]"/>
      <dgm:spPr/>
      <dgm:t>
        <a:bodyPr/>
        <a:lstStyle/>
        <a:p>
          <a:r>
            <a:rPr lang="en-US" dirty="0">
              <a:solidFill>
                <a:schemeClr val="tx1"/>
              </a:solidFill>
            </a:rPr>
            <a:t>Material Culture </a:t>
          </a:r>
        </a:p>
      </dgm:t>
    </dgm:pt>
    <dgm:pt modelId="{652C6279-3CAE-43D0-B9B7-A003066F2DE0}" type="parTrans" cxnId="{0BA9E689-7D8B-4061-A499-8BF7BF042518}">
      <dgm:prSet/>
      <dgm:spPr/>
      <dgm:t>
        <a:bodyPr/>
        <a:lstStyle/>
        <a:p>
          <a:endParaRPr lang="en-US"/>
        </a:p>
      </dgm:t>
    </dgm:pt>
    <dgm:pt modelId="{463F3A58-16A9-4B5A-9508-089979BB9E83}" type="sibTrans" cxnId="{0BA9E689-7D8B-4061-A499-8BF7BF042518}">
      <dgm:prSet/>
      <dgm:spPr/>
      <dgm:t>
        <a:bodyPr/>
        <a:lstStyle/>
        <a:p>
          <a:endParaRPr lang="en-US"/>
        </a:p>
      </dgm:t>
    </dgm:pt>
    <dgm:pt modelId="{F941712D-0816-4C56-A910-4E1077996BEB}">
      <dgm:prSet phldrT="[Text]"/>
      <dgm:spPr/>
      <dgm:t>
        <a:bodyPr/>
        <a:lstStyle/>
        <a:p>
          <a:r>
            <a:rPr lang="en-US" dirty="0">
              <a:solidFill>
                <a:schemeClr val="tx1"/>
              </a:solidFill>
            </a:rPr>
            <a:t>Non-Material Culture </a:t>
          </a:r>
        </a:p>
      </dgm:t>
    </dgm:pt>
    <dgm:pt modelId="{FABDD621-7B8D-405F-8B0A-EDB1A24824BC}" type="parTrans" cxnId="{DEE43350-E7B4-483A-A31A-03A3537C003C}">
      <dgm:prSet/>
      <dgm:spPr/>
      <dgm:t>
        <a:bodyPr/>
        <a:lstStyle/>
        <a:p>
          <a:endParaRPr lang="en-US"/>
        </a:p>
      </dgm:t>
    </dgm:pt>
    <dgm:pt modelId="{C8FC87B1-E41B-4D55-B9F5-A26B0BFDC842}" type="sibTrans" cxnId="{DEE43350-E7B4-483A-A31A-03A3537C003C}">
      <dgm:prSet/>
      <dgm:spPr/>
      <dgm:t>
        <a:bodyPr/>
        <a:lstStyle/>
        <a:p>
          <a:endParaRPr lang="en-US"/>
        </a:p>
      </dgm:t>
    </dgm:pt>
    <dgm:pt modelId="{A63DCAEA-A92A-4CDC-82CB-AF6EC7665BAA}" type="pres">
      <dgm:prSet presAssocID="{4FF6833B-216F-47CF-8DF9-169542611EF2}" presName="compositeShape" presStyleCnt="0">
        <dgm:presLayoutVars>
          <dgm:chMax val="2"/>
          <dgm:dir/>
          <dgm:resizeHandles val="exact"/>
        </dgm:presLayoutVars>
      </dgm:prSet>
      <dgm:spPr/>
    </dgm:pt>
    <dgm:pt modelId="{D0AFC524-D83B-431A-BBED-76DC0E0CBD38}" type="pres">
      <dgm:prSet presAssocID="{4FF6833B-216F-47CF-8DF9-169542611EF2}" presName="ribbon" presStyleLbl="node1" presStyleIdx="0" presStyleCnt="1"/>
      <dgm:spPr/>
    </dgm:pt>
    <dgm:pt modelId="{E6088BE1-40FC-44F4-BC3A-BDE2FA71D505}" type="pres">
      <dgm:prSet presAssocID="{4FF6833B-216F-47CF-8DF9-169542611EF2}" presName="leftArrowText" presStyleLbl="node1" presStyleIdx="0" presStyleCnt="1">
        <dgm:presLayoutVars>
          <dgm:chMax val="0"/>
          <dgm:bulletEnabled val="1"/>
        </dgm:presLayoutVars>
      </dgm:prSet>
      <dgm:spPr/>
    </dgm:pt>
    <dgm:pt modelId="{86552192-AE99-4DE0-A7A8-BC1963F1888C}" type="pres">
      <dgm:prSet presAssocID="{4FF6833B-216F-47CF-8DF9-169542611EF2}" presName="rightArrowText" presStyleLbl="node1" presStyleIdx="0" presStyleCnt="1">
        <dgm:presLayoutVars>
          <dgm:chMax val="0"/>
          <dgm:bulletEnabled val="1"/>
        </dgm:presLayoutVars>
      </dgm:prSet>
      <dgm:spPr/>
    </dgm:pt>
  </dgm:ptLst>
  <dgm:cxnLst>
    <dgm:cxn modelId="{DEE43350-E7B4-483A-A31A-03A3537C003C}" srcId="{4FF6833B-216F-47CF-8DF9-169542611EF2}" destId="{F941712D-0816-4C56-A910-4E1077996BEB}" srcOrd="1" destOrd="0" parTransId="{FABDD621-7B8D-405F-8B0A-EDB1A24824BC}" sibTransId="{C8FC87B1-E41B-4D55-B9F5-A26B0BFDC842}"/>
    <dgm:cxn modelId="{7025527B-0C42-43D0-A9EB-C49A62CEC243}" type="presOf" srcId="{4FF6833B-216F-47CF-8DF9-169542611EF2}" destId="{A63DCAEA-A92A-4CDC-82CB-AF6EC7665BAA}" srcOrd="0" destOrd="0" presId="urn:microsoft.com/office/officeart/2005/8/layout/arrow6#1"/>
    <dgm:cxn modelId="{0BA9E689-7D8B-4061-A499-8BF7BF042518}" srcId="{4FF6833B-216F-47CF-8DF9-169542611EF2}" destId="{9580D37E-4EEB-4AF3-91B6-7D4528FD209B}" srcOrd="0" destOrd="0" parTransId="{652C6279-3CAE-43D0-B9B7-A003066F2DE0}" sibTransId="{463F3A58-16A9-4B5A-9508-089979BB9E83}"/>
    <dgm:cxn modelId="{E9B490E1-5CCF-492F-892F-A070B0606267}" type="presOf" srcId="{9580D37E-4EEB-4AF3-91B6-7D4528FD209B}" destId="{E6088BE1-40FC-44F4-BC3A-BDE2FA71D505}" srcOrd="0" destOrd="0" presId="urn:microsoft.com/office/officeart/2005/8/layout/arrow6#1"/>
    <dgm:cxn modelId="{0F2A8BE8-6A87-4C0A-9B80-4AE251E5D3BF}" type="presOf" srcId="{F941712D-0816-4C56-A910-4E1077996BEB}" destId="{86552192-AE99-4DE0-A7A8-BC1963F1888C}" srcOrd="0" destOrd="0" presId="urn:microsoft.com/office/officeart/2005/8/layout/arrow6#1"/>
    <dgm:cxn modelId="{098B2601-B524-47A7-95D3-B6B1EAA9681F}" type="presParOf" srcId="{A63DCAEA-A92A-4CDC-82CB-AF6EC7665BAA}" destId="{D0AFC524-D83B-431A-BBED-76DC0E0CBD38}" srcOrd="0" destOrd="0" presId="urn:microsoft.com/office/officeart/2005/8/layout/arrow6#1"/>
    <dgm:cxn modelId="{EEF85C5A-8BC7-4F42-81DB-711ADD3A023A}" type="presParOf" srcId="{A63DCAEA-A92A-4CDC-82CB-AF6EC7665BAA}" destId="{E6088BE1-40FC-44F4-BC3A-BDE2FA71D505}" srcOrd="1" destOrd="0" presId="urn:microsoft.com/office/officeart/2005/8/layout/arrow6#1"/>
    <dgm:cxn modelId="{16C18730-35A8-4C74-9E46-1F6B255A48BC}" type="presParOf" srcId="{A63DCAEA-A92A-4CDC-82CB-AF6EC7665BAA}" destId="{86552192-AE99-4DE0-A7A8-BC1963F1888C}" srcOrd="2" destOrd="0" presId="urn:microsoft.com/office/officeart/2005/8/layout/arrow6#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2DB060-2CCF-456F-B1B7-60021BF818A2}" type="doc">
      <dgm:prSet loTypeId="urn:microsoft.com/office/officeart/2008/layout/RadialCluster#1" loCatId="cycle" qsTypeId="urn:microsoft.com/office/officeart/2005/8/quickstyle/simple1#2" qsCatId="simple" csTypeId="urn:microsoft.com/office/officeart/2005/8/colors/colorful1" csCatId="colorful" phldr="1"/>
      <dgm:spPr/>
      <dgm:t>
        <a:bodyPr/>
        <a:lstStyle/>
        <a:p>
          <a:endParaRPr lang="en-US"/>
        </a:p>
      </dgm:t>
    </dgm:pt>
    <dgm:pt modelId="{066AF7FA-0141-473B-A20A-3E901A04C12E}">
      <dgm:prSet phldrT="[Text]"/>
      <dgm:spPr/>
      <dgm:t>
        <a:bodyPr/>
        <a:lstStyle/>
        <a:p>
          <a:r>
            <a:rPr lang="en-US" b="1" dirty="0">
              <a:solidFill>
                <a:schemeClr val="tx1"/>
              </a:solidFill>
              <a:latin typeface="Times" charset="0"/>
              <a:cs typeface="Times" charset="0"/>
            </a:rPr>
            <a:t>Culture Change </a:t>
          </a:r>
        </a:p>
      </dgm:t>
    </dgm:pt>
    <dgm:pt modelId="{C60C07EC-EBE2-418B-B172-A9A17D128484}" type="parTrans" cxnId="{BC856DE7-6661-4618-826D-C52880B9CDA1}">
      <dgm:prSet/>
      <dgm:spPr/>
      <dgm:t>
        <a:bodyPr/>
        <a:lstStyle/>
        <a:p>
          <a:endParaRPr lang="en-US"/>
        </a:p>
      </dgm:t>
    </dgm:pt>
    <dgm:pt modelId="{65EDA6E8-D690-4509-8895-4337B1978411}" type="sibTrans" cxnId="{BC856DE7-6661-4618-826D-C52880B9CDA1}">
      <dgm:prSet/>
      <dgm:spPr/>
      <dgm:t>
        <a:bodyPr/>
        <a:lstStyle/>
        <a:p>
          <a:endParaRPr lang="en-US"/>
        </a:p>
      </dgm:t>
    </dgm:pt>
    <dgm:pt modelId="{1A8C5D28-E679-45BC-A83B-F9D0A32AD981}">
      <dgm:prSet phldrT="[Text]"/>
      <dgm:spPr/>
      <dgm:t>
        <a:bodyPr/>
        <a:lstStyle/>
        <a:p>
          <a:r>
            <a:rPr lang="en-US" dirty="0">
              <a:solidFill>
                <a:schemeClr val="tx1"/>
              </a:solidFill>
              <a:latin typeface="Times" charset="0"/>
              <a:cs typeface="Times" charset="0"/>
            </a:rPr>
            <a:t>Acculturation</a:t>
          </a:r>
        </a:p>
      </dgm:t>
    </dgm:pt>
    <dgm:pt modelId="{CCED7B65-D6E2-4F3B-BE46-A1F0E180DFBF}" type="parTrans" cxnId="{9C20433F-D876-4E11-995E-F64C40B63A3E}">
      <dgm:prSet/>
      <dgm:spPr/>
      <dgm:t>
        <a:bodyPr/>
        <a:lstStyle/>
        <a:p>
          <a:endParaRPr lang="en-US"/>
        </a:p>
      </dgm:t>
    </dgm:pt>
    <dgm:pt modelId="{7014F439-7298-4362-804F-7BE8CBF95D5B}" type="sibTrans" cxnId="{9C20433F-D876-4E11-995E-F64C40B63A3E}">
      <dgm:prSet/>
      <dgm:spPr/>
      <dgm:t>
        <a:bodyPr/>
        <a:lstStyle/>
        <a:p>
          <a:endParaRPr lang="en-US"/>
        </a:p>
      </dgm:t>
    </dgm:pt>
    <dgm:pt modelId="{AFE4C74E-4FC2-4C7A-86FB-3773E71FD2D9}">
      <dgm:prSet phldrT="[Text]"/>
      <dgm:spPr/>
      <dgm:t>
        <a:bodyPr/>
        <a:lstStyle/>
        <a:p>
          <a:r>
            <a:rPr lang="en-US" dirty="0">
              <a:solidFill>
                <a:schemeClr val="tx1"/>
              </a:solidFill>
              <a:latin typeface="Times" charset="0"/>
              <a:cs typeface="Times" charset="0"/>
            </a:rPr>
            <a:t>Assimilation</a:t>
          </a:r>
        </a:p>
      </dgm:t>
    </dgm:pt>
    <dgm:pt modelId="{B10F15C7-F4AD-4D8E-8501-7AF3658BDC0D}" type="parTrans" cxnId="{9B27E195-CE0E-41B2-8055-AEE2E777B5F1}">
      <dgm:prSet/>
      <dgm:spPr/>
      <dgm:t>
        <a:bodyPr/>
        <a:lstStyle/>
        <a:p>
          <a:endParaRPr lang="en-US"/>
        </a:p>
      </dgm:t>
    </dgm:pt>
    <dgm:pt modelId="{C48C477B-3581-48B2-AAE4-88AD3F9030F5}" type="sibTrans" cxnId="{9B27E195-CE0E-41B2-8055-AEE2E777B5F1}">
      <dgm:prSet/>
      <dgm:spPr/>
      <dgm:t>
        <a:bodyPr/>
        <a:lstStyle/>
        <a:p>
          <a:endParaRPr lang="en-US"/>
        </a:p>
      </dgm:t>
    </dgm:pt>
    <dgm:pt modelId="{AE6EF170-8671-4DD4-B36F-AEB056D6DF4E}">
      <dgm:prSet phldrT="[Text]"/>
      <dgm:spPr/>
      <dgm:t>
        <a:bodyPr/>
        <a:lstStyle/>
        <a:p>
          <a:r>
            <a:rPr lang="en-US" dirty="0">
              <a:solidFill>
                <a:schemeClr val="tx1"/>
              </a:solidFill>
              <a:latin typeface="Times" charset="0"/>
              <a:cs typeface="Times" charset="0"/>
            </a:rPr>
            <a:t>Syncretism </a:t>
          </a:r>
        </a:p>
      </dgm:t>
    </dgm:pt>
    <dgm:pt modelId="{3A39B56B-4D8D-4FD6-83FA-DB4CEE2C101F}" type="parTrans" cxnId="{C7F220EA-EB1B-47C6-B762-563C61C80C59}">
      <dgm:prSet/>
      <dgm:spPr/>
      <dgm:t>
        <a:bodyPr/>
        <a:lstStyle/>
        <a:p>
          <a:endParaRPr lang="en-US"/>
        </a:p>
      </dgm:t>
    </dgm:pt>
    <dgm:pt modelId="{2398290A-3B30-412E-BDD9-059F8436D56D}" type="sibTrans" cxnId="{C7F220EA-EB1B-47C6-B762-563C61C80C59}">
      <dgm:prSet/>
      <dgm:spPr/>
      <dgm:t>
        <a:bodyPr/>
        <a:lstStyle/>
        <a:p>
          <a:endParaRPr lang="en-US"/>
        </a:p>
      </dgm:t>
    </dgm:pt>
    <dgm:pt modelId="{72D500CC-F15D-4ED5-BEF7-728304646812}">
      <dgm:prSet/>
      <dgm:spPr/>
      <dgm:t>
        <a:bodyPr/>
        <a:lstStyle/>
        <a:p>
          <a:r>
            <a:rPr lang="en-US" dirty="0">
              <a:solidFill>
                <a:schemeClr val="tx1"/>
              </a:solidFill>
              <a:latin typeface="Times" charset="0"/>
              <a:cs typeface="Times" charset="0"/>
            </a:rPr>
            <a:t>Transculturation</a:t>
          </a:r>
        </a:p>
      </dgm:t>
    </dgm:pt>
    <dgm:pt modelId="{101AA3CA-2406-4F0D-9666-CE7FC3D31C25}" type="parTrans" cxnId="{E0245732-127F-48B2-BBAB-3B4102D3E356}">
      <dgm:prSet/>
      <dgm:spPr/>
      <dgm:t>
        <a:bodyPr/>
        <a:lstStyle/>
        <a:p>
          <a:endParaRPr lang="en-US"/>
        </a:p>
      </dgm:t>
    </dgm:pt>
    <dgm:pt modelId="{A8BCF19A-0A43-4FD9-8DE0-5B4352D4A31C}" type="sibTrans" cxnId="{E0245732-127F-48B2-BBAB-3B4102D3E356}">
      <dgm:prSet/>
      <dgm:spPr/>
      <dgm:t>
        <a:bodyPr/>
        <a:lstStyle/>
        <a:p>
          <a:endParaRPr lang="en-US"/>
        </a:p>
      </dgm:t>
    </dgm:pt>
    <dgm:pt modelId="{C7C57A0F-B628-4839-8484-3FD6EDDE2BD4}" type="pres">
      <dgm:prSet presAssocID="{E62DB060-2CCF-456F-B1B7-60021BF818A2}" presName="Name0" presStyleCnt="0">
        <dgm:presLayoutVars>
          <dgm:chMax val="1"/>
          <dgm:chPref val="1"/>
          <dgm:dir/>
          <dgm:animOne val="branch"/>
          <dgm:animLvl val="lvl"/>
        </dgm:presLayoutVars>
      </dgm:prSet>
      <dgm:spPr/>
    </dgm:pt>
    <dgm:pt modelId="{DD2C24CE-75D0-4194-9A0A-8872AF66D497}" type="pres">
      <dgm:prSet presAssocID="{066AF7FA-0141-473B-A20A-3E901A04C12E}" presName="singleCycle" presStyleCnt="0"/>
      <dgm:spPr/>
    </dgm:pt>
    <dgm:pt modelId="{517118A9-CD0A-4E19-AF97-E75CEECEACB7}" type="pres">
      <dgm:prSet presAssocID="{066AF7FA-0141-473B-A20A-3E901A04C12E}" presName="singleCenter" presStyleLbl="node1" presStyleIdx="0" presStyleCnt="5">
        <dgm:presLayoutVars>
          <dgm:chMax val="7"/>
          <dgm:chPref val="7"/>
        </dgm:presLayoutVars>
      </dgm:prSet>
      <dgm:spPr/>
    </dgm:pt>
    <dgm:pt modelId="{5DCA5EF9-DA2C-48B4-873D-81F65D73CEC4}" type="pres">
      <dgm:prSet presAssocID="{CCED7B65-D6E2-4F3B-BE46-A1F0E180DFBF}" presName="Name56" presStyleLbl="parChTrans1D2" presStyleIdx="0" presStyleCnt="4"/>
      <dgm:spPr/>
    </dgm:pt>
    <dgm:pt modelId="{0745C4C4-DD0F-452B-8EE5-8D8EE935FB47}" type="pres">
      <dgm:prSet presAssocID="{1A8C5D28-E679-45BC-A83B-F9D0A32AD981}" presName="text0" presStyleLbl="node1" presStyleIdx="1" presStyleCnt="5" custScaleX="314922">
        <dgm:presLayoutVars>
          <dgm:bulletEnabled val="1"/>
        </dgm:presLayoutVars>
      </dgm:prSet>
      <dgm:spPr/>
    </dgm:pt>
    <dgm:pt modelId="{3CB85910-8635-4A59-853B-EE01299C6A8F}" type="pres">
      <dgm:prSet presAssocID="{B10F15C7-F4AD-4D8E-8501-7AF3658BDC0D}" presName="Name56" presStyleLbl="parChTrans1D2" presStyleIdx="1" presStyleCnt="4"/>
      <dgm:spPr/>
    </dgm:pt>
    <dgm:pt modelId="{FF32611A-46C3-486B-8CE7-EC19E0703C52}" type="pres">
      <dgm:prSet presAssocID="{AFE4C74E-4FC2-4C7A-86FB-3773E71FD2D9}" presName="text0" presStyleLbl="node1" presStyleIdx="2" presStyleCnt="5" custScaleX="275839" custRadScaleRad="151806" custRadScaleInc="-1271">
        <dgm:presLayoutVars>
          <dgm:bulletEnabled val="1"/>
        </dgm:presLayoutVars>
      </dgm:prSet>
      <dgm:spPr/>
    </dgm:pt>
    <dgm:pt modelId="{A4965E66-0059-40EA-966E-80BA7E3787F1}" type="pres">
      <dgm:prSet presAssocID="{3A39B56B-4D8D-4FD6-83FA-DB4CEE2C101F}" presName="Name56" presStyleLbl="parChTrans1D2" presStyleIdx="2" presStyleCnt="4"/>
      <dgm:spPr/>
    </dgm:pt>
    <dgm:pt modelId="{2777AC49-A500-4C5A-9B89-8F799CC2B833}" type="pres">
      <dgm:prSet presAssocID="{AE6EF170-8671-4DD4-B36F-AEB056D6DF4E}" presName="text0" presStyleLbl="node1" presStyleIdx="3" presStyleCnt="5" custScaleX="327449" custRadScaleRad="93336" custRadScaleInc="-357">
        <dgm:presLayoutVars>
          <dgm:bulletEnabled val="1"/>
        </dgm:presLayoutVars>
      </dgm:prSet>
      <dgm:spPr/>
    </dgm:pt>
    <dgm:pt modelId="{E37889F6-D222-41E9-848F-BA730F37846E}" type="pres">
      <dgm:prSet presAssocID="{101AA3CA-2406-4F0D-9666-CE7FC3D31C25}" presName="Name56" presStyleLbl="parChTrans1D2" presStyleIdx="3" presStyleCnt="4"/>
      <dgm:spPr/>
    </dgm:pt>
    <dgm:pt modelId="{52B90F02-B356-47B1-869C-4044EC2B7A62}" type="pres">
      <dgm:prSet presAssocID="{72D500CC-F15D-4ED5-BEF7-728304646812}" presName="text0" presStyleLbl="node1" presStyleIdx="4" presStyleCnt="5" custScaleX="274076" custRadScaleRad="140908" custRadScaleInc="-2917">
        <dgm:presLayoutVars>
          <dgm:bulletEnabled val="1"/>
        </dgm:presLayoutVars>
      </dgm:prSet>
      <dgm:spPr/>
    </dgm:pt>
  </dgm:ptLst>
  <dgm:cxnLst>
    <dgm:cxn modelId="{72BA9A1D-8454-4573-AD58-953D58DADA1B}" type="presOf" srcId="{101AA3CA-2406-4F0D-9666-CE7FC3D31C25}" destId="{E37889F6-D222-41E9-848F-BA730F37846E}" srcOrd="0" destOrd="0" presId="urn:microsoft.com/office/officeart/2008/layout/RadialCluster#1"/>
    <dgm:cxn modelId="{33003421-2926-4B4E-9B6A-D7D9658C36B3}" type="presOf" srcId="{3A39B56B-4D8D-4FD6-83FA-DB4CEE2C101F}" destId="{A4965E66-0059-40EA-966E-80BA7E3787F1}" srcOrd="0" destOrd="0" presId="urn:microsoft.com/office/officeart/2008/layout/RadialCluster#1"/>
    <dgm:cxn modelId="{4BA7B52F-F458-48D1-876F-EE03F3E96652}" type="presOf" srcId="{B10F15C7-F4AD-4D8E-8501-7AF3658BDC0D}" destId="{3CB85910-8635-4A59-853B-EE01299C6A8F}" srcOrd="0" destOrd="0" presId="urn:microsoft.com/office/officeart/2008/layout/RadialCluster#1"/>
    <dgm:cxn modelId="{E0245732-127F-48B2-BBAB-3B4102D3E356}" srcId="{066AF7FA-0141-473B-A20A-3E901A04C12E}" destId="{72D500CC-F15D-4ED5-BEF7-728304646812}" srcOrd="3" destOrd="0" parTransId="{101AA3CA-2406-4F0D-9666-CE7FC3D31C25}" sibTransId="{A8BCF19A-0A43-4FD9-8DE0-5B4352D4A31C}"/>
    <dgm:cxn modelId="{9C20433F-D876-4E11-995E-F64C40B63A3E}" srcId="{066AF7FA-0141-473B-A20A-3E901A04C12E}" destId="{1A8C5D28-E679-45BC-A83B-F9D0A32AD981}" srcOrd="0" destOrd="0" parTransId="{CCED7B65-D6E2-4F3B-BE46-A1F0E180DFBF}" sibTransId="{7014F439-7298-4362-804F-7BE8CBF95D5B}"/>
    <dgm:cxn modelId="{0F18164D-88B4-4C29-A9F4-E67D2206F9DA}" type="presOf" srcId="{AFE4C74E-4FC2-4C7A-86FB-3773E71FD2D9}" destId="{FF32611A-46C3-486B-8CE7-EC19E0703C52}" srcOrd="0" destOrd="0" presId="urn:microsoft.com/office/officeart/2008/layout/RadialCluster#1"/>
    <dgm:cxn modelId="{1340CF7C-E2C6-4B43-812C-FE75A68CFDEC}" type="presOf" srcId="{E62DB060-2CCF-456F-B1B7-60021BF818A2}" destId="{C7C57A0F-B628-4839-8484-3FD6EDDE2BD4}" srcOrd="0" destOrd="0" presId="urn:microsoft.com/office/officeart/2008/layout/RadialCluster#1"/>
    <dgm:cxn modelId="{AD8B3692-0955-4B04-BC6F-0400CB011646}" type="presOf" srcId="{72D500CC-F15D-4ED5-BEF7-728304646812}" destId="{52B90F02-B356-47B1-869C-4044EC2B7A62}" srcOrd="0" destOrd="0" presId="urn:microsoft.com/office/officeart/2008/layout/RadialCluster#1"/>
    <dgm:cxn modelId="{8A34A293-5BBB-4AD1-A08F-3EEB302074CD}" type="presOf" srcId="{AE6EF170-8671-4DD4-B36F-AEB056D6DF4E}" destId="{2777AC49-A500-4C5A-9B89-8F799CC2B833}" srcOrd="0" destOrd="0" presId="urn:microsoft.com/office/officeart/2008/layout/RadialCluster#1"/>
    <dgm:cxn modelId="{9B27E195-CE0E-41B2-8055-AEE2E777B5F1}" srcId="{066AF7FA-0141-473B-A20A-3E901A04C12E}" destId="{AFE4C74E-4FC2-4C7A-86FB-3773E71FD2D9}" srcOrd="1" destOrd="0" parTransId="{B10F15C7-F4AD-4D8E-8501-7AF3658BDC0D}" sibTransId="{C48C477B-3581-48B2-AAE4-88AD3F9030F5}"/>
    <dgm:cxn modelId="{C15B81B9-B0CD-4BE5-9114-A93905AC5426}" type="presOf" srcId="{066AF7FA-0141-473B-A20A-3E901A04C12E}" destId="{517118A9-CD0A-4E19-AF97-E75CEECEACB7}" srcOrd="0" destOrd="0" presId="urn:microsoft.com/office/officeart/2008/layout/RadialCluster#1"/>
    <dgm:cxn modelId="{FDB6D1E6-BC84-47FA-8AD5-7765D37F7F85}" type="presOf" srcId="{CCED7B65-D6E2-4F3B-BE46-A1F0E180DFBF}" destId="{5DCA5EF9-DA2C-48B4-873D-81F65D73CEC4}" srcOrd="0" destOrd="0" presId="urn:microsoft.com/office/officeart/2008/layout/RadialCluster#1"/>
    <dgm:cxn modelId="{BC856DE7-6661-4618-826D-C52880B9CDA1}" srcId="{E62DB060-2CCF-456F-B1B7-60021BF818A2}" destId="{066AF7FA-0141-473B-A20A-3E901A04C12E}" srcOrd="0" destOrd="0" parTransId="{C60C07EC-EBE2-418B-B172-A9A17D128484}" sibTransId="{65EDA6E8-D690-4509-8895-4337B1978411}"/>
    <dgm:cxn modelId="{C7F220EA-EB1B-47C6-B762-563C61C80C59}" srcId="{066AF7FA-0141-473B-A20A-3E901A04C12E}" destId="{AE6EF170-8671-4DD4-B36F-AEB056D6DF4E}" srcOrd="2" destOrd="0" parTransId="{3A39B56B-4D8D-4FD6-83FA-DB4CEE2C101F}" sibTransId="{2398290A-3B30-412E-BDD9-059F8436D56D}"/>
    <dgm:cxn modelId="{23E73BF7-9995-42E7-A2AD-4B4AE422A9E9}" type="presOf" srcId="{1A8C5D28-E679-45BC-A83B-F9D0A32AD981}" destId="{0745C4C4-DD0F-452B-8EE5-8D8EE935FB47}" srcOrd="0" destOrd="0" presId="urn:microsoft.com/office/officeart/2008/layout/RadialCluster#1"/>
    <dgm:cxn modelId="{971E5138-0E1E-446E-B275-715148588F96}" type="presParOf" srcId="{C7C57A0F-B628-4839-8484-3FD6EDDE2BD4}" destId="{DD2C24CE-75D0-4194-9A0A-8872AF66D497}" srcOrd="0" destOrd="0" presId="urn:microsoft.com/office/officeart/2008/layout/RadialCluster#1"/>
    <dgm:cxn modelId="{9A39C4FF-063C-4A04-9F63-A34DAF2B9293}" type="presParOf" srcId="{DD2C24CE-75D0-4194-9A0A-8872AF66D497}" destId="{517118A9-CD0A-4E19-AF97-E75CEECEACB7}" srcOrd="0" destOrd="0" presId="urn:microsoft.com/office/officeart/2008/layout/RadialCluster#1"/>
    <dgm:cxn modelId="{5184EB7D-33BD-4084-B482-9B8F5B140B5B}" type="presParOf" srcId="{DD2C24CE-75D0-4194-9A0A-8872AF66D497}" destId="{5DCA5EF9-DA2C-48B4-873D-81F65D73CEC4}" srcOrd="1" destOrd="0" presId="urn:microsoft.com/office/officeart/2008/layout/RadialCluster#1"/>
    <dgm:cxn modelId="{29271170-2017-4967-9D50-79BC304605E1}" type="presParOf" srcId="{DD2C24CE-75D0-4194-9A0A-8872AF66D497}" destId="{0745C4C4-DD0F-452B-8EE5-8D8EE935FB47}" srcOrd="2" destOrd="0" presId="urn:microsoft.com/office/officeart/2008/layout/RadialCluster#1"/>
    <dgm:cxn modelId="{334BB324-3415-486C-91C5-CDF2AE858F08}" type="presParOf" srcId="{DD2C24CE-75D0-4194-9A0A-8872AF66D497}" destId="{3CB85910-8635-4A59-853B-EE01299C6A8F}" srcOrd="3" destOrd="0" presId="urn:microsoft.com/office/officeart/2008/layout/RadialCluster#1"/>
    <dgm:cxn modelId="{6E5877B8-1DEB-45B6-BD06-8A3EC9B1CF7E}" type="presParOf" srcId="{DD2C24CE-75D0-4194-9A0A-8872AF66D497}" destId="{FF32611A-46C3-486B-8CE7-EC19E0703C52}" srcOrd="4" destOrd="0" presId="urn:microsoft.com/office/officeart/2008/layout/RadialCluster#1"/>
    <dgm:cxn modelId="{FAABB2CD-671D-4ED3-B56A-FD2474228CAF}" type="presParOf" srcId="{DD2C24CE-75D0-4194-9A0A-8872AF66D497}" destId="{A4965E66-0059-40EA-966E-80BA7E3787F1}" srcOrd="5" destOrd="0" presId="urn:microsoft.com/office/officeart/2008/layout/RadialCluster#1"/>
    <dgm:cxn modelId="{44C43F88-D938-45B0-AFDE-2DE121CC8B10}" type="presParOf" srcId="{DD2C24CE-75D0-4194-9A0A-8872AF66D497}" destId="{2777AC49-A500-4C5A-9B89-8F799CC2B833}" srcOrd="6" destOrd="0" presId="urn:microsoft.com/office/officeart/2008/layout/RadialCluster#1"/>
    <dgm:cxn modelId="{FDFAD5F8-9BD9-455A-98AC-D783CCEEFC57}" type="presParOf" srcId="{DD2C24CE-75D0-4194-9A0A-8872AF66D497}" destId="{E37889F6-D222-41E9-848F-BA730F37846E}" srcOrd="7" destOrd="0" presId="urn:microsoft.com/office/officeart/2008/layout/RadialCluster#1"/>
    <dgm:cxn modelId="{6FE5E5ED-8B11-498B-BBB9-CDEDCCD9D36F}" type="presParOf" srcId="{DD2C24CE-75D0-4194-9A0A-8872AF66D497}" destId="{52B90F02-B356-47B1-869C-4044EC2B7A62}" srcOrd="8" destOrd="0" presId="urn:microsoft.com/office/officeart/2008/layout/RadialCluste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AFC524-D83B-431A-BBED-76DC0E0CBD38}">
      <dsp:nvSpPr>
        <dsp:cNvPr id="0" name=""/>
        <dsp:cNvSpPr/>
      </dsp:nvSpPr>
      <dsp:spPr>
        <a:xfrm>
          <a:off x="0" y="812799"/>
          <a:ext cx="6096000" cy="2438400"/>
        </a:xfrm>
        <a:prstGeom prst="leftRightRibb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088BE1-40FC-44F4-BC3A-BDE2FA71D505}">
      <dsp:nvSpPr>
        <dsp:cNvPr id="0" name=""/>
        <dsp:cNvSpPr/>
      </dsp:nvSpPr>
      <dsp:spPr>
        <a:xfrm>
          <a:off x="731520" y="1239519"/>
          <a:ext cx="2011680" cy="1194816"/>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7348" rIns="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chemeClr val="tx1"/>
              </a:solidFill>
            </a:rPr>
            <a:t>Material Culture </a:t>
          </a:r>
        </a:p>
      </dsp:txBody>
      <dsp:txXfrm>
        <a:off x="731520" y="1239519"/>
        <a:ext cx="2011680" cy="1194816"/>
      </dsp:txXfrm>
    </dsp:sp>
    <dsp:sp modelId="{86552192-AE99-4DE0-A7A8-BC1963F1888C}">
      <dsp:nvSpPr>
        <dsp:cNvPr id="0" name=""/>
        <dsp:cNvSpPr/>
      </dsp:nvSpPr>
      <dsp:spPr>
        <a:xfrm>
          <a:off x="3048000" y="1629663"/>
          <a:ext cx="2377440" cy="1194816"/>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7348" rIns="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chemeClr val="tx1"/>
              </a:solidFill>
            </a:rPr>
            <a:t>Non-Material Culture </a:t>
          </a:r>
        </a:p>
      </dsp:txBody>
      <dsp:txXfrm>
        <a:off x="3048000" y="1629663"/>
        <a:ext cx="2377440" cy="11948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118A9-CD0A-4E19-AF97-E75CEECEACB7}">
      <dsp:nvSpPr>
        <dsp:cNvPr id="0" name=""/>
        <dsp:cNvSpPr/>
      </dsp:nvSpPr>
      <dsp:spPr>
        <a:xfrm>
          <a:off x="3164927" y="1407953"/>
          <a:ext cx="1206817" cy="120681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1022350">
            <a:lnSpc>
              <a:spcPct val="90000"/>
            </a:lnSpc>
            <a:spcBef>
              <a:spcPct val="0"/>
            </a:spcBef>
            <a:spcAft>
              <a:spcPct val="35000"/>
            </a:spcAft>
            <a:buNone/>
          </a:pPr>
          <a:r>
            <a:rPr lang="en-US" sz="2300" b="1" kern="1200" dirty="0">
              <a:solidFill>
                <a:schemeClr val="tx1"/>
              </a:solidFill>
              <a:latin typeface="Times" charset="0"/>
              <a:cs typeface="Times" charset="0"/>
            </a:rPr>
            <a:t>Culture Change </a:t>
          </a:r>
        </a:p>
      </dsp:txBody>
      <dsp:txXfrm>
        <a:off x="3223839" y="1466865"/>
        <a:ext cx="1088993" cy="1088993"/>
      </dsp:txXfrm>
    </dsp:sp>
    <dsp:sp modelId="{5DCA5EF9-DA2C-48B4-873D-81F65D73CEC4}">
      <dsp:nvSpPr>
        <dsp:cNvPr id="0" name=""/>
        <dsp:cNvSpPr/>
      </dsp:nvSpPr>
      <dsp:spPr>
        <a:xfrm rot="16200000">
          <a:off x="3468816" y="1108433"/>
          <a:ext cx="599040" cy="0"/>
        </a:xfrm>
        <a:custGeom>
          <a:avLst/>
          <a:gdLst/>
          <a:ahLst/>
          <a:cxnLst/>
          <a:rect l="0" t="0" r="0" b="0"/>
          <a:pathLst>
            <a:path>
              <a:moveTo>
                <a:pt x="0" y="0"/>
              </a:moveTo>
              <a:lnTo>
                <a:pt x="599040"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45C4C4-DD0F-452B-8EE5-8D8EE935FB47}">
      <dsp:nvSpPr>
        <dsp:cNvPr id="0" name=""/>
        <dsp:cNvSpPr/>
      </dsp:nvSpPr>
      <dsp:spPr>
        <a:xfrm>
          <a:off x="2495157" y="345"/>
          <a:ext cx="2546357" cy="808567"/>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latin typeface="Times" charset="0"/>
              <a:cs typeface="Times" charset="0"/>
            </a:rPr>
            <a:t>Acculturation</a:t>
          </a:r>
        </a:p>
      </dsp:txBody>
      <dsp:txXfrm>
        <a:off x="2534628" y="39816"/>
        <a:ext cx="2467415" cy="729625"/>
      </dsp:txXfrm>
    </dsp:sp>
    <dsp:sp modelId="{3CB85910-8635-4A59-853B-EE01299C6A8F}">
      <dsp:nvSpPr>
        <dsp:cNvPr id="0" name=""/>
        <dsp:cNvSpPr/>
      </dsp:nvSpPr>
      <dsp:spPr>
        <a:xfrm rot="21565683">
          <a:off x="4371727" y="2001742"/>
          <a:ext cx="720450" cy="0"/>
        </a:xfrm>
        <a:custGeom>
          <a:avLst/>
          <a:gdLst/>
          <a:ahLst/>
          <a:cxnLst/>
          <a:rect l="0" t="0" r="0" b="0"/>
          <a:pathLst>
            <a:path>
              <a:moveTo>
                <a:pt x="0" y="0"/>
              </a:moveTo>
              <a:lnTo>
                <a:pt x="720450"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32611A-46C3-486B-8CE7-EC19E0703C52}">
      <dsp:nvSpPr>
        <dsp:cNvPr id="0" name=""/>
        <dsp:cNvSpPr/>
      </dsp:nvSpPr>
      <dsp:spPr>
        <a:xfrm>
          <a:off x="5092159" y="1582730"/>
          <a:ext cx="2230345" cy="808567"/>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tx1"/>
              </a:solidFill>
              <a:latin typeface="Times" charset="0"/>
              <a:cs typeface="Times" charset="0"/>
            </a:rPr>
            <a:t>Assimilation</a:t>
          </a:r>
        </a:p>
      </dsp:txBody>
      <dsp:txXfrm>
        <a:off x="5131630" y="1622201"/>
        <a:ext cx="2151403" cy="729625"/>
      </dsp:txXfrm>
    </dsp:sp>
    <dsp:sp modelId="{A4965E66-0059-40EA-966E-80BA7E3787F1}">
      <dsp:nvSpPr>
        <dsp:cNvPr id="0" name=""/>
        <dsp:cNvSpPr/>
      </dsp:nvSpPr>
      <dsp:spPr>
        <a:xfrm rot="5390361">
          <a:off x="3524735" y="2860752"/>
          <a:ext cx="491963" cy="0"/>
        </a:xfrm>
        <a:custGeom>
          <a:avLst/>
          <a:gdLst/>
          <a:ahLst/>
          <a:cxnLst/>
          <a:rect l="0" t="0" r="0" b="0"/>
          <a:pathLst>
            <a:path>
              <a:moveTo>
                <a:pt x="0" y="0"/>
              </a:moveTo>
              <a:lnTo>
                <a:pt x="491963"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77AC49-A500-4C5A-9B89-8F799CC2B833}">
      <dsp:nvSpPr>
        <dsp:cNvPr id="0" name=""/>
        <dsp:cNvSpPr/>
      </dsp:nvSpPr>
      <dsp:spPr>
        <a:xfrm>
          <a:off x="2448717" y="3106732"/>
          <a:ext cx="2647646" cy="808567"/>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88900" rIns="88900" bIns="8890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tx1"/>
              </a:solidFill>
              <a:latin typeface="Times" charset="0"/>
              <a:cs typeface="Times" charset="0"/>
            </a:rPr>
            <a:t>Syncretism </a:t>
          </a:r>
        </a:p>
      </dsp:txBody>
      <dsp:txXfrm>
        <a:off x="2488188" y="3146203"/>
        <a:ext cx="2568704" cy="729625"/>
      </dsp:txXfrm>
    </dsp:sp>
    <dsp:sp modelId="{E37889F6-D222-41E9-848F-BA730F37846E}">
      <dsp:nvSpPr>
        <dsp:cNvPr id="0" name=""/>
        <dsp:cNvSpPr/>
      </dsp:nvSpPr>
      <dsp:spPr>
        <a:xfrm rot="10721241">
          <a:off x="2612887" y="2031512"/>
          <a:ext cx="552112" cy="0"/>
        </a:xfrm>
        <a:custGeom>
          <a:avLst/>
          <a:gdLst/>
          <a:ahLst/>
          <a:cxnLst/>
          <a:rect l="0" t="0" r="0" b="0"/>
          <a:pathLst>
            <a:path>
              <a:moveTo>
                <a:pt x="0" y="0"/>
              </a:moveTo>
              <a:lnTo>
                <a:pt x="552112"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B90F02-B356-47B1-869C-4044EC2B7A62}">
      <dsp:nvSpPr>
        <dsp:cNvPr id="0" name=""/>
        <dsp:cNvSpPr/>
      </dsp:nvSpPr>
      <dsp:spPr>
        <a:xfrm>
          <a:off x="396870" y="1658942"/>
          <a:ext cx="2216090" cy="808567"/>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Times" charset="0"/>
              <a:cs typeface="Times" charset="0"/>
            </a:rPr>
            <a:t>Transculturation</a:t>
          </a:r>
        </a:p>
      </dsp:txBody>
      <dsp:txXfrm>
        <a:off x="436341" y="1698413"/>
        <a:ext cx="2137148" cy="729625"/>
      </dsp:txXfrm>
    </dsp:sp>
  </dsp:spTree>
</dsp:drawing>
</file>

<file path=ppt/diagrams/layout1.xml><?xml version="1.0" encoding="utf-8"?>
<dgm:layoutDef xmlns:dgm="http://schemas.openxmlformats.org/drawingml/2006/diagram" xmlns:a="http://schemas.openxmlformats.org/drawingml/2006/main" uniqueId="urn:microsoft.com/office/officeart/2005/8/layout/arrow6#1">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ar" val="2.5"/>
      <dgm:param type="vertAlign" val="mid"/>
      <dgm:param type="horzAlign" val="ctr"/>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xml><?xml version="1.0" encoding="utf-8"?>
<dgm:layoutDef xmlns:dgm="http://schemas.openxmlformats.org/drawingml/2006/diagram" xmlns:a="http://schemas.openxmlformats.org/drawingml/2006/main" uniqueId="urn:microsoft.com/office/officeart/2008/layout/RadialCluster#1">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stAng" val="90"/>
                              <dgm:param type="ctrShpMap" val="fNode"/>
                            </dgm:alg>
                          </dgm:if>
                          <dgm:if name="Name67" axis="ch ch" ptType="node node" st="1 1" cnt="1 0" func="cnt" op="equ" val="2">
                            <dgm:alg type="cycle">
                              <dgm:param type="stAng" val="45"/>
                              <dgm:param type="spanAng" val="90"/>
                              <dgm:param type="ctrShpMap" val="fNode"/>
                            </dgm:alg>
                          </dgm:if>
                          <dgm:else name="Name68">
                            <dgm:alg type="cycle">
                              <dgm:param type="stAng" val="0"/>
                              <dgm:param type="spanAng" val="180"/>
                              <dgm:param type="ctrShpMap" val="fNode"/>
                            </dgm:alg>
                          </dgm:else>
                        </dgm:choose>
                      </dgm:if>
                      <dgm:if name="Name69" axis="ch" ptType="node" func="cnt" op="equ" val="2">
                        <dgm:choose name="Name70">
                          <dgm:if name="Name71" axis="ch ch" ptType="node node" st="1 1" cnt="1 0" func="cnt" op="equ" val="1">
                            <dgm:alg type="cycle">
                              <dgm:param type="stAng" val="0"/>
                              <dgm:param type="ctrShpMap" val="fNode"/>
                            </dgm:alg>
                          </dgm:if>
                          <dgm:if name="Name72" axis="ch ch" ptType="node node" st="1 1" cnt="1 0" func="cnt" op="equ" val="2">
                            <dgm:alg type="cycle">
                              <dgm:param type="stAng" val="315"/>
                              <dgm:param type="spanAng" val="90"/>
                              <dgm:param type="ctrShpMap" val="fNode"/>
                            </dgm:alg>
                          </dgm:if>
                          <dgm:else name="Name73">
                            <dgm:alg type="cycle">
                              <dgm:param type="stAng" val="270"/>
                              <dgm:param type="spanAng" val="180"/>
                              <dgm:param type="ctrShpMap" val="fNode"/>
                            </dgm:alg>
                          </dgm:else>
                        </dgm:choose>
                      </dgm:if>
                      <dgm:if name="Name74" axis="ch" ptType="node" func="cnt" op="equ" val="3">
                        <dgm:choose name="Name75">
                          <dgm:if name="Name76" axis="ch ch" ptType="node node" st="1 1" cnt="1 0" func="cnt" op="equ" val="1">
                            <dgm:alg type="cycle">
                              <dgm:param type="stAng" val="0"/>
                              <dgm:param type="ctrShpMap" val="fNode"/>
                            </dgm:alg>
                          </dgm:if>
                          <dgm:if name="Name77" axis="ch ch" ptType="node node" st="1 1" cnt="1 0" func="cnt" op="equ" val="2">
                            <dgm:alg type="cycle">
                              <dgm:param type="stAng" val="315"/>
                              <dgm:param type="spanAng" val="90"/>
                              <dgm:param type="ctrShpMap" val="fNode"/>
                            </dgm:alg>
                          </dgm:if>
                          <dgm:else name="Name78">
                            <dgm:alg type="cycle">
                              <dgm:param type="stAng" val="270"/>
                              <dgm:param type="spanAng" val="180"/>
                              <dgm:param type="ctrShpMap" val="fNode"/>
                            </dgm:alg>
                          </dgm:else>
                        </dgm:choose>
                      </dgm:if>
                      <dgm:if name="Name79" axis="ch" ptType="node" func="cnt" op="equ" val="4">
                        <dgm:choose name="Name80">
                          <dgm:if name="Name81" axis="ch ch" ptType="node node" st="1 1" cnt="1 0" func="cnt" op="equ" val="1">
                            <dgm:alg type="cycle">
                              <dgm:param type="stAng" val="0"/>
                              <dgm:param type="ctrShpMap" val="fNode"/>
                            </dgm:alg>
                          </dgm:if>
                          <dgm:if name="Name82" axis="ch ch" ptType="node node" st="1 1" cnt="1 0" func="cnt" op="equ" val="2">
                            <dgm:alg type="cycle">
                              <dgm:param type="stAng" val="315"/>
                              <dgm:param type="spanAng" val="90"/>
                              <dgm:param type="ctrShpMap" val="fNode"/>
                            </dgm:alg>
                          </dgm:if>
                          <dgm:else name="Name83">
                            <dgm:alg type="cycle">
                              <dgm:param type="stAng" val="292.5"/>
                              <dgm:param type="spanAng" val="135"/>
                              <dgm:param type="ctrShpMap" val="fNode"/>
                            </dgm:alg>
                          </dgm:else>
                        </dgm:choose>
                      </dgm:if>
                      <dgm:if name="Name84" axis="ch" ptType="node" func="cnt" op="equ" val="5">
                        <dgm:choose name="Name85">
                          <dgm:if name="Name86" axis="ch ch" ptType="node node" st="1 1" cnt="1 0" func="cnt" op="equ" val="1">
                            <dgm:alg type="cycle">
                              <dgm:param type="stAng" val="0"/>
                              <dgm:param type="ctrShpMap" val="fNode"/>
                            </dgm:alg>
                          </dgm:if>
                          <dgm:if name="Name87" axis="ch ch" ptType="node node" st="1 1" cnt="1 0" func="cnt" op="equ" val="2">
                            <dgm:alg type="cycle">
                              <dgm:param type="stAng" val="315"/>
                              <dgm:param type="spanAng" val="90"/>
                              <dgm:param type="ctrShpMap" val="fNode"/>
                            </dgm:alg>
                          </dgm:if>
                          <dgm:else name="Name88">
                            <dgm:alg type="cycle">
                              <dgm:param type="stAng" val="0"/>
                              <dgm:param type="spanAng" val="360"/>
                              <dgm:param type="ctrShpMap" val="fNode"/>
                            </dgm:alg>
                          </dgm:else>
                        </dgm:choose>
                      </dgm:if>
                      <dgm:if name="Name89" axis="ch" ptType="node" func="cnt" op="equ" val="6">
                        <dgm:choose name="Name90">
                          <dgm:if name="Name91" axis="ch ch" ptType="node node" st="1 1" cnt="1 0" func="cnt" op="equ" val="1">
                            <dgm:alg type="cycle">
                              <dgm:param type="stAng" val="0"/>
                              <dgm:param type="ctrShpMap" val="fNode"/>
                            </dgm:alg>
                          </dgm:if>
                          <dgm:if name="Name92" axis="ch ch" ptType="node node" st="1 1" cnt="1 0" func="cnt" op="equ" val="2">
                            <dgm:alg type="cycle">
                              <dgm:param type="stAng" val="315"/>
                              <dgm:param type="spanAng" val="90"/>
                              <dgm:param type="ctrShpMap" val="fNode"/>
                            </dgm:alg>
                          </dgm:if>
                          <dgm:else name="Name93">
                            <dgm:alg type="cycle">
                              <dgm:param type="stAng" val="0"/>
                              <dgm:param type="spanAng" val="360"/>
                              <dgm:param type="ctrShpMap" val="fNode"/>
                            </dgm:alg>
                          </dgm:else>
                        </dgm:choose>
                      </dgm:if>
                      <dgm:if name="Name94" axis="ch" ptType="node" func="cnt" op="gte" val="7">
                        <dgm:choose name="Name95">
                          <dgm:if name="Name96" axis="ch ch" ptType="node node" st="1 1" cnt="1 0" func="cnt" op="equ" val="1">
                            <dgm:alg type="cycle">
                              <dgm:param type="stAng" val="0"/>
                              <dgm:param type="ctrShpMap" val="fNode"/>
                            </dgm:alg>
                          </dgm:if>
                          <dgm:if name="Name97" axis="ch ch" ptType="node node" st="1 1" cnt="1 0" func="cnt" op="equ" val="2">
                            <dgm:alg type="cycle">
                              <dgm:param type="stAng" val="315"/>
                              <dgm:param type="spanAng" val="90"/>
                              <dgm:param type="ctrShpMap" val="fNode"/>
                            </dgm:alg>
                          </dgm:if>
                          <dgm:else name="Name98">
                            <dgm:alg type="cycle">
                              <dgm:param type="stAng" val="0"/>
                              <dgm:param type="spanAng" val="360"/>
                              <dgm:param type="ctrShpMap" val="fNode"/>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stAng" val="270"/>
                              <dgm:param type="ctrShpMap" val="fNode"/>
                            </dgm:alg>
                          </dgm:if>
                          <dgm:if name="Name105" axis="ch ch" ptType="node node" st="1 1" cnt="1 0" func="cnt" op="equ" val="2">
                            <dgm:alg type="cycle">
                              <dgm:param type="stAng" val="315"/>
                              <dgm:param type="spanAng" val="-90"/>
                              <dgm:param type="ctrShpMap" val="fNode"/>
                            </dgm:alg>
                          </dgm:if>
                          <dgm:else name="Name106">
                            <dgm:alg type="cycle">
                              <dgm:param type="stAng" val="0"/>
                              <dgm:param type="spanAng" val="-180"/>
                              <dgm:param type="ctrShpMap" val="fNode"/>
                            </dgm:alg>
                          </dgm:else>
                        </dgm:choose>
                      </dgm:if>
                      <dgm:if name="Name107" axis="ch" ptType="node" func="cnt" op="equ" val="2">
                        <dgm:choose name="Name108">
                          <dgm:if name="Name109" axis="ch ch" ptType="node node" st="1 1" cnt="1 0" func="cnt" op="equ" val="1">
                            <dgm:alg type="cycle">
                              <dgm:param type="stAng" val="0"/>
                              <dgm:param type="ctrShpMap" val="fNode"/>
                            </dgm:alg>
                          </dgm:if>
                          <dgm:if name="Name110" axis="ch ch" ptType="node node" st="1 1" cnt="1 0" func="cnt" op="equ" val="2">
                            <dgm:alg type="cycle">
                              <dgm:param type="stAng" val="45"/>
                              <dgm:param type="spanAng" val="-90"/>
                              <dgm:param type="ctrShpMap" val="fNode"/>
                            </dgm:alg>
                          </dgm:if>
                          <dgm:else name="Name111">
                            <dgm:alg type="cycle">
                              <dgm:param type="stAng" val="90"/>
                              <dgm:param type="spanAng" val="-180"/>
                              <dgm:param type="ctrShpMap" val="fNode"/>
                            </dgm:alg>
                          </dgm:else>
                        </dgm:choose>
                      </dgm:if>
                      <dgm:if name="Name112" axis="ch" ptType="node" func="cnt" op="equ" val="3">
                        <dgm:choose name="Name113">
                          <dgm:if name="Name114" axis="ch ch" ptType="node node" st="1 1" cnt="1 0" func="cnt" op="equ" val="1">
                            <dgm:alg type="cycle">
                              <dgm:param type="stAng" val="0"/>
                              <dgm:param type="ctrShpMap" val="fNode"/>
                            </dgm:alg>
                          </dgm:if>
                          <dgm:if name="Name115" axis="ch ch" ptType="node node" st="1 1" cnt="1 0" func="cnt" op="equ" val="2">
                            <dgm:alg type="cycle">
                              <dgm:param type="stAng" val="45"/>
                              <dgm:param type="spanAng" val="-90"/>
                              <dgm:param type="ctrShpMap" val="fNode"/>
                            </dgm:alg>
                          </dgm:if>
                          <dgm:else name="Name116">
                            <dgm:alg type="cycle">
                              <dgm:param type="stAng" val="90"/>
                              <dgm:param type="spanAng" val="-180"/>
                              <dgm:param type="ctrShpMap" val="fNode"/>
                            </dgm:alg>
                          </dgm:else>
                        </dgm:choose>
                      </dgm:if>
                      <dgm:if name="Name117" axis="ch" ptType="node" func="cnt" op="equ" val="4">
                        <dgm:choose name="Name118">
                          <dgm:if name="Name119" axis="ch ch" ptType="node node" st="1 1" cnt="1 0" func="cnt" op="equ" val="1">
                            <dgm:alg type="cycle">
                              <dgm:param type="stAng" val="0"/>
                              <dgm:param type="ctrShpMap" val="fNode"/>
                            </dgm:alg>
                          </dgm:if>
                          <dgm:if name="Name120" axis="ch ch" ptType="node node" st="1 1" cnt="1 0" func="cnt" op="equ" val="2">
                            <dgm:alg type="cycle">
                              <dgm:param type="stAng" val="45"/>
                              <dgm:param type="spanAng" val="-90"/>
                              <dgm:param type="ctrShpMap" val="fNode"/>
                            </dgm:alg>
                          </dgm:if>
                          <dgm:else name="Name121">
                            <dgm:alg type="cycle">
                              <dgm:param type="stAng" val="67.5"/>
                              <dgm:param type="spanAng" val="-135"/>
                              <dgm:param type="ctrShpMap" val="fNode"/>
                            </dgm:alg>
                          </dgm:else>
                        </dgm:choose>
                      </dgm:if>
                      <dgm:if name="Name122" axis="ch" ptType="node" func="cnt" op="equ" val="5">
                        <dgm:choose name="Name123">
                          <dgm:if name="Name124" axis="ch ch" ptType="node node" st="1 1" cnt="1 0" func="cnt" op="equ" val="1">
                            <dgm:alg type="cycle">
                              <dgm:param type="stAng" val="0"/>
                              <dgm:param type="ctrShpMap" val="fNode"/>
                            </dgm:alg>
                          </dgm:if>
                          <dgm:if name="Name125" axis="ch ch" ptType="node node" st="1 1" cnt="1 0" func="cnt" op="equ" val="2">
                            <dgm:alg type="cycle">
                              <dgm:param type="stAng" val="45"/>
                              <dgm:param type="spanAng" val="-90"/>
                              <dgm:param type="ctrShpMap" val="fNode"/>
                            </dgm:alg>
                          </dgm:if>
                          <dgm:else name="Name126">
                            <dgm:alg type="cycle">
                              <dgm:param type="stAng" val="0"/>
                              <dgm:param type="spanAng" val="-360"/>
                              <dgm:param type="ctrShpMap" val="fNode"/>
                            </dgm:alg>
                          </dgm:else>
                        </dgm:choose>
                      </dgm:if>
                      <dgm:if name="Name127" axis="ch" ptType="node" func="cnt" op="equ" val="6">
                        <dgm:choose name="Name128">
                          <dgm:if name="Name129" axis="ch ch" ptType="node node" st="1 1" cnt="1 0" func="cnt" op="equ" val="1">
                            <dgm:alg type="cycle">
                              <dgm:param type="stAng" val="0"/>
                              <dgm:param type="ctrShpMap" val="fNode"/>
                            </dgm:alg>
                          </dgm:if>
                          <dgm:if name="Name130" axis="ch ch" ptType="node node" st="1 1" cnt="1 0" func="cnt" op="equ" val="2">
                            <dgm:alg type="cycle">
                              <dgm:param type="stAng" val="45"/>
                              <dgm:param type="spanAng" val="-90"/>
                              <dgm:param type="ctrShpMap" val="fNode"/>
                            </dgm:alg>
                          </dgm:if>
                          <dgm:else name="Name131">
                            <dgm:alg type="cycle">
                              <dgm:param type="stAng" val="0"/>
                              <dgm:param type="spanAng" val="-360"/>
                              <dgm:param type="ctrShpMap" val="fNode"/>
                            </dgm:alg>
                          </dgm:else>
                        </dgm:choose>
                      </dgm:if>
                      <dgm:if name="Name132" axis="ch" ptType="node" func="cnt" op="gte" val="7">
                        <dgm:choose name="Name133">
                          <dgm:if name="Name134" axis="ch ch" ptType="node node" st="1 1" cnt="1 0" func="cnt" op="equ" val="1">
                            <dgm:alg type="cycle">
                              <dgm:param type="stAng" val="0"/>
                              <dgm:param type="ctrShpMap" val="fNode"/>
                            </dgm:alg>
                          </dgm:if>
                          <dgm:if name="Name135" axis="ch ch" ptType="node node" st="1 1" cnt="1 0" func="cnt" op="equ" val="2">
                            <dgm:alg type="cycle">
                              <dgm:param type="stAng" val="45"/>
                              <dgm:param type="spanAng" val="-90"/>
                              <dgm:param type="ctrShpMap" val="fNode"/>
                            </dgm:alg>
                          </dgm:if>
                          <dgm:else name="Name136">
                            <dgm:alg type="cycle">
                              <dgm:param type="stAng" val="0"/>
                              <dgm:param type="spanAng" val="-360"/>
                              <dgm:param type="ctrShpMap" val="fNode"/>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srcNode" val="textCenter"/>
                    <dgm:param type="dstNode" val="childCenter1"/>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stAng" val="180"/>
                              <dgm:param type="ctrShpMap" val="fNode"/>
                            </dgm:alg>
                          </dgm:if>
                          <dgm:if name="Name154" axis="ch ch" ptType="node node" st="2 1" cnt="1 0" func="cnt" op="equ" val="2">
                            <dgm:alg type="cycle">
                              <dgm:param type="stAng" val="135"/>
                              <dgm:param type="spanAng" val="90"/>
                              <dgm:param type="ctrShpMap" val="fNode"/>
                            </dgm:alg>
                          </dgm:if>
                          <dgm:else name="Name155">
                            <dgm:alg type="cycle">
                              <dgm:param type="stAng" val="90"/>
                              <dgm:param type="spanAng" val="180"/>
                              <dgm:param type="ctrShpMap" val="fNode"/>
                            </dgm:alg>
                          </dgm:else>
                        </dgm:choose>
                      </dgm:if>
                      <dgm:if name="Name156" axis="ch" ptType="node" func="cnt" op="equ" val="3">
                        <dgm:choose name="Name157">
                          <dgm:if name="Name158" axis="ch ch" ptType="node node" st="2 1" cnt="1 0" func="cnt" op="equ" val="1">
                            <dgm:alg type="cycle">
                              <dgm:param type="stAng" val="120"/>
                              <dgm:param type="ctrShpMap" val="fNode"/>
                              <dgm:param type="horzAlign" val="r"/>
                              <dgm:param type="vertAlign" val="b"/>
                            </dgm:alg>
                          </dgm:if>
                          <dgm:if name="Name159" axis="ch ch" ptType="node node" st="2 1" cnt="1 0" func="cnt" op="equ" val="2">
                            <dgm:alg type="cycle">
                              <dgm:param type="stAng" val="75"/>
                              <dgm:param type="spanAng" val="90"/>
                              <dgm:param type="ctrShpMap" val="fNode"/>
                              <dgm:param type="horzAlign" val="r"/>
                              <dgm:param type="vertAlign" val="b"/>
                            </dgm:alg>
                          </dgm:if>
                          <dgm:else name="Name160">
                            <dgm:alg type="cycle">
                              <dgm:param type="stAng" val="30"/>
                              <dgm:param type="spanAng" val="180"/>
                              <dgm:param type="ctrShpMap" val="fNode"/>
                            </dgm:alg>
                          </dgm:else>
                        </dgm:choose>
                      </dgm:if>
                      <dgm:if name="Name161" axis="ch" ptType="node" func="cnt" op="equ" val="4">
                        <dgm:choose name="Name162">
                          <dgm:if name="Name163" axis="ch ch" ptType="node node" st="2 1" cnt="1 0" func="cnt" op="equ" val="1">
                            <dgm:alg type="cycle">
                              <dgm:param type="stAng" val="90"/>
                              <dgm:param type="ctrShpMap" val="fNode"/>
                            </dgm:alg>
                          </dgm:if>
                          <dgm:if name="Name164" axis="ch ch" ptType="node node" st="2 1" cnt="1 0" func="cnt" op="equ" val="2">
                            <dgm:alg type="cycle">
                              <dgm:param type="stAng" val="45"/>
                              <dgm:param type="spanAng" val="90"/>
                              <dgm:param type="ctrShpMap" val="fNode"/>
                            </dgm:alg>
                          </dgm:if>
                          <dgm:else name="Name165">
                            <dgm:alg type="cycle">
                              <dgm:param type="stAng" val="22.5"/>
                              <dgm:param type="spanAng" val="135"/>
                              <dgm:param type="ctrShpMap" val="fNode"/>
                            </dgm:alg>
                          </dgm:else>
                        </dgm:choose>
                      </dgm:if>
                      <dgm:if name="Name166" axis="ch" ptType="node" func="cnt" op="equ" val="5">
                        <dgm:choose name="Name167">
                          <dgm:if name="Name168" axis="ch ch" ptType="node node" st="2 1" cnt="1 0" func="cnt" op="equ" val="1">
                            <dgm:alg type="cycle">
                              <dgm:param type="stAng" val="72"/>
                              <dgm:param type="ctrShpMap" val="fNode"/>
                            </dgm:alg>
                          </dgm:if>
                          <dgm:if name="Name169" axis="ch ch" ptType="node node" st="2 1" cnt="1 0" func="cnt" op="equ" val="2">
                            <dgm:alg type="cycle">
                              <dgm:param type="stAng" val="27"/>
                              <dgm:param type="spanAng" val="90"/>
                              <dgm:param type="ctrShpMap" val="fNode"/>
                            </dgm:alg>
                          </dgm:if>
                          <dgm:else name="Name170">
                            <dgm:alg type="cycle">
                              <dgm:param type="stAng" val="0"/>
                              <dgm:param type="spanAng" val="360"/>
                              <dgm:param type="ctrShpMap" val="fNode"/>
                            </dgm:alg>
                          </dgm:else>
                        </dgm:choose>
                      </dgm:if>
                      <dgm:if name="Name171" axis="ch" ptType="node" func="cnt" op="equ" val="6">
                        <dgm:choose name="Name172">
                          <dgm:if name="Name173" axis="ch ch" ptType="node node" st="2 1" cnt="1 0" func="cnt" op="equ" val="1">
                            <dgm:alg type="cycle">
                              <dgm:param type="stAng" val="60"/>
                              <dgm:param type="ctrShpMap" val="fNode"/>
                            </dgm:alg>
                          </dgm:if>
                          <dgm:if name="Name174" axis="ch ch" ptType="node node" st="2 1" cnt="1 0" func="cnt" op="equ" val="2">
                            <dgm:alg type="cycle">
                              <dgm:param type="stAng" val="15"/>
                              <dgm:param type="spanAng" val="90"/>
                              <dgm:param type="ctrShpMap" val="fNode"/>
                            </dgm:alg>
                          </dgm:if>
                          <dgm:else name="Name175">
                            <dgm:alg type="cycle">
                              <dgm:param type="stAng" val="0"/>
                              <dgm:param type="spanAng" val="360"/>
                              <dgm:param type="ctrShpMap" val="fNode"/>
                            </dgm:alg>
                          </dgm:else>
                        </dgm:choose>
                      </dgm:if>
                      <dgm:if name="Name176" axis="ch" ptType="node" func="cnt" op="gte" val="7">
                        <dgm:choose name="Name177">
                          <dgm:if name="Name178" axis="ch ch" ptType="node node" st="2 1" cnt="1 0" func="cnt" op="equ" val="1">
                            <dgm:alg type="cycle">
                              <dgm:param type="stAng" val="51"/>
                              <dgm:param type="ctrShpMap" val="fNode"/>
                            </dgm:alg>
                          </dgm:if>
                          <dgm:if name="Name179" axis="ch ch" ptType="node node" st="2 1" cnt="1 0" func="cnt" op="equ" val="2">
                            <dgm:alg type="cycle">
                              <dgm:param type="stAng" val="6"/>
                              <dgm:param type="spanAng" val="90"/>
                              <dgm:param type="ctrShpMap" val="fNode"/>
                            </dgm:alg>
                          </dgm:if>
                          <dgm:else name="Name180">
                            <dgm:alg type="cycle">
                              <dgm:param type="stAng" val="0"/>
                              <dgm:param type="spanAng" val="360"/>
                              <dgm:param type="ctrShpMap" val="fNode"/>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stAng" val="180"/>
                              <dgm:param type="ctrShpMap" val="fNode"/>
                            </dgm:alg>
                          </dgm:if>
                          <dgm:if name="Name187" axis="ch ch" ptType="node node" st="2 1" cnt="1 0" func="cnt" op="equ" val="2">
                            <dgm:alg type="cycle">
                              <dgm:param type="stAng" val="225"/>
                              <dgm:param type="spanAng" val="-90"/>
                              <dgm:param type="ctrShpMap" val="fNode"/>
                            </dgm:alg>
                          </dgm:if>
                          <dgm:else name="Name188">
                            <dgm:alg type="cycle">
                              <dgm:param type="stAng" val="270"/>
                              <dgm:param type="spanAng" val="-180"/>
                              <dgm:param type="ctrShpMap" val="fNode"/>
                            </dgm:alg>
                          </dgm:else>
                        </dgm:choose>
                      </dgm:if>
                      <dgm:if name="Name189" axis="ch" ptType="node" func="cnt" op="equ" val="3">
                        <dgm:choose name="Name190">
                          <dgm:if name="Name191" axis="ch ch" ptType="node node" st="2 1" cnt="1 0" func="cnt" op="equ" val="1">
                            <dgm:alg type="cycle">
                              <dgm:param type="stAng" val="240"/>
                              <dgm:param type="ctrShpMap" val="fNode"/>
                              <dgm:param type="horzAlign" val="l"/>
                              <dgm:param type="vertAlign" val="b"/>
                            </dgm:alg>
                          </dgm:if>
                          <dgm:if name="Name192" axis="ch ch" ptType="node node" st="2 1" cnt="1 0" func="cnt" op="equ" val="2">
                            <dgm:alg type="cycle">
                              <dgm:param type="stAng" val="285"/>
                              <dgm:param type="spanAng" val="-90"/>
                              <dgm:param type="ctrShpMap" val="fNode"/>
                              <dgm:param type="horzAlign" val="l"/>
                              <dgm:param type="vertAlign" val="b"/>
                            </dgm:alg>
                          </dgm:if>
                          <dgm:else name="Name193">
                            <dgm:alg type="cycle">
                              <dgm:param type="stAng" val="330"/>
                              <dgm:param type="spanAng" val="-180"/>
                              <dgm:param type="ctrShpMap" val="fNode"/>
                            </dgm:alg>
                          </dgm:else>
                        </dgm:choose>
                      </dgm:if>
                      <dgm:if name="Name194" axis="ch" ptType="node" func="cnt" op="equ" val="4">
                        <dgm:choose name="Name195">
                          <dgm:if name="Name196" axis="ch ch" ptType="node node" st="2 1" cnt="1 0" func="cnt" op="equ" val="1">
                            <dgm:alg type="cycle">
                              <dgm:param type="stAng" val="270"/>
                              <dgm:param type="ctrShpMap" val="fNode"/>
                            </dgm:alg>
                          </dgm:if>
                          <dgm:if name="Name197" axis="ch ch" ptType="node node" st="2 1" cnt="1 0" func="cnt" op="equ" val="2">
                            <dgm:alg type="cycle">
                              <dgm:param type="stAng" val="315"/>
                              <dgm:param type="spanAng" val="-90"/>
                              <dgm:param type="ctrShpMap" val="fNode"/>
                            </dgm:alg>
                          </dgm:if>
                          <dgm:else name="Name198">
                            <dgm:alg type="cycle">
                              <dgm:param type="stAng" val="337.5"/>
                              <dgm:param type="spanAng" val="-135"/>
                              <dgm:param type="ctrShpMap" val="fNode"/>
                            </dgm:alg>
                          </dgm:else>
                        </dgm:choose>
                      </dgm:if>
                      <dgm:if name="Name199" axis="ch" ptType="node" func="cnt" op="equ" val="5">
                        <dgm:choose name="Name200">
                          <dgm:if name="Name201" axis="ch ch" ptType="node node" st="2 1" cnt="1 0" func="cnt" op="equ" val="1">
                            <dgm:alg type="cycle">
                              <dgm:param type="stAng" val="288"/>
                              <dgm:param type="ctrShpMap" val="fNode"/>
                            </dgm:alg>
                          </dgm:if>
                          <dgm:if name="Name202" axis="ch ch" ptType="node node" st="2 1" cnt="1 0" func="cnt" op="equ" val="2">
                            <dgm:alg type="cycle">
                              <dgm:param type="stAng" val="333"/>
                              <dgm:param type="spanAng" val="-90"/>
                              <dgm:param type="ctrShpMap" val="fNode"/>
                            </dgm:alg>
                          </dgm:if>
                          <dgm:else name="Name203">
                            <dgm:alg type="cycle">
                              <dgm:param type="stAng" val="0"/>
                              <dgm:param type="spanAng" val="-360"/>
                              <dgm:param type="ctrShpMap" val="fNode"/>
                            </dgm:alg>
                          </dgm:else>
                        </dgm:choose>
                      </dgm:if>
                      <dgm:if name="Name204" axis="ch" ptType="node" func="cnt" op="equ" val="6">
                        <dgm:choose name="Name205">
                          <dgm:if name="Name206" axis="ch ch" ptType="node node" st="2 1" cnt="1 0" func="cnt" op="equ" val="1">
                            <dgm:alg type="cycle">
                              <dgm:param type="stAng" val="300"/>
                              <dgm:param type="ctrShpMap" val="fNode"/>
                            </dgm:alg>
                          </dgm:if>
                          <dgm:if name="Name207" axis="ch ch" ptType="node node" st="2 1" cnt="1 0" func="cnt" op="equ" val="2">
                            <dgm:alg type="cycle">
                              <dgm:param type="stAng" val="345"/>
                              <dgm:param type="spanAng" val="-90"/>
                              <dgm:param type="ctrShpMap" val="fNode"/>
                            </dgm:alg>
                          </dgm:if>
                          <dgm:else name="Name208">
                            <dgm:alg type="cycle">
                              <dgm:param type="stAng" val="0"/>
                              <dgm:param type="spanAng" val="-360"/>
                              <dgm:param type="ctrShpMap" val="fNode"/>
                            </dgm:alg>
                          </dgm:else>
                        </dgm:choose>
                      </dgm:if>
                      <dgm:if name="Name209" axis="ch" ptType="node" func="cnt" op="gte" val="7">
                        <dgm:choose name="Name210">
                          <dgm:if name="Name211" axis="ch ch" ptType="node node" st="2 1" cnt="1 0" func="cnt" op="equ" val="1">
                            <dgm:alg type="cycle">
                              <dgm:param type="stAng" val="308"/>
                              <dgm:param type="ctrShpMap" val="fNode"/>
                            </dgm:alg>
                          </dgm:if>
                          <dgm:if name="Name212" axis="ch ch" ptType="node node" st="2 1" cnt="1 0" func="cnt" op="equ" val="2">
                            <dgm:alg type="cycle">
                              <dgm:param type="stAng" val="353"/>
                              <dgm:param type="spanAng" val="-90"/>
                              <dgm:param type="ctrShpMap" val="fNode"/>
                            </dgm:alg>
                          </dgm:if>
                          <dgm:else name="Name213">
                            <dgm:alg type="cycle">
                              <dgm:param type="stAng" val="0"/>
                              <dgm:param type="spanAng" val="-360"/>
                              <dgm:param type="ctrShpMap" val="fNode"/>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srcNode" val="textCenter"/>
                    <dgm:param type="dstNode" val="childCenter2"/>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stAng" val="240"/>
                              <dgm:param type="ctrShpMap" val="fNode"/>
                              <dgm:param type="horzAlign" val="l"/>
                              <dgm:param type="vertAlign" val="b"/>
                            </dgm:alg>
                          </dgm:if>
                          <dgm:if name="Name231" axis="ch ch" ptType="node node" st="3 1" cnt="1 0" func="cnt" op="equ" val="2">
                            <dgm:alg type="cycle">
                              <dgm:param type="stAng" val="195"/>
                              <dgm:param type="spanAng" val="90"/>
                              <dgm:param type="ctrShpMap" val="fNode"/>
                              <dgm:param type="horzAlign" val="l"/>
                              <dgm:param type="vertAlign" val="b"/>
                            </dgm:alg>
                          </dgm:if>
                          <dgm:else name="Name232">
                            <dgm:alg type="cycle">
                              <dgm:param type="stAng" val="150"/>
                              <dgm:param type="spanAng" val="180"/>
                              <dgm:param type="ctrShpMap" val="fNode"/>
                            </dgm:alg>
                          </dgm:else>
                        </dgm:choose>
                      </dgm:if>
                      <dgm:if name="Name233" axis="ch" ptType="node" func="cnt" op="equ" val="4">
                        <dgm:choose name="Name234">
                          <dgm:if name="Name235" axis="ch ch" ptType="node node" st="3 1" cnt="1 0" func="cnt" op="equ" val="1">
                            <dgm:alg type="cycle">
                              <dgm:param type="stAng" val="180"/>
                              <dgm:param type="ctrShpMap" val="fNode"/>
                            </dgm:alg>
                          </dgm:if>
                          <dgm:if name="Name236" axis="ch ch" ptType="node node" st="3 1" cnt="1 0" func="cnt" op="equ" val="2">
                            <dgm:alg type="cycle">
                              <dgm:param type="stAng" val="135"/>
                              <dgm:param type="spanAng" val="90"/>
                              <dgm:param type="ctrShpMap" val="fNode"/>
                            </dgm:alg>
                          </dgm:if>
                          <dgm:else name="Name237">
                            <dgm:alg type="cycle">
                              <dgm:param type="stAng" val="112.5"/>
                              <dgm:param type="spanAng" val="135"/>
                              <dgm:param type="ctrShpMap" val="fNode"/>
                            </dgm:alg>
                          </dgm:else>
                        </dgm:choose>
                      </dgm:if>
                      <dgm:if name="Name238" axis="ch" ptType="node" func="cnt" op="equ" val="5">
                        <dgm:choose name="Name239">
                          <dgm:if name="Name240" axis="ch ch" ptType="node node" st="3 1" cnt="1 0" func="cnt" op="equ" val="1">
                            <dgm:alg type="cycle">
                              <dgm:param type="stAng" val="144"/>
                              <dgm:param type="ctrShpMap" val="fNode"/>
                            </dgm:alg>
                          </dgm:if>
                          <dgm:if name="Name241" axis="ch ch" ptType="node node" st="3 1" cnt="1 0" func="cnt" op="equ" val="2">
                            <dgm:alg type="cycle">
                              <dgm:param type="stAng" val="99"/>
                              <dgm:param type="spanAng" val="90"/>
                              <dgm:param type="ctrShpMap" val="fNode"/>
                            </dgm:alg>
                          </dgm:if>
                          <dgm:else name="Name242">
                            <dgm:alg type="cycle">
                              <dgm:param type="stAng" val="0"/>
                              <dgm:param type="spanAng" val="360"/>
                              <dgm:param type="ctrShpMap" val="fNode"/>
                            </dgm:alg>
                          </dgm:else>
                        </dgm:choose>
                      </dgm:if>
                      <dgm:if name="Name243" axis="ch" ptType="node" func="cnt" op="equ" val="6">
                        <dgm:choose name="Name244">
                          <dgm:if name="Name245" axis="ch ch" ptType="node node" st="3 1" cnt="1 0" func="cnt" op="equ" val="1">
                            <dgm:alg type="cycle">
                              <dgm:param type="stAng" val="120"/>
                              <dgm:param type="ctrShpMap" val="fNode"/>
                            </dgm:alg>
                          </dgm:if>
                          <dgm:if name="Name246" axis="ch ch" ptType="node node" st="3 1" cnt="1 0" func="cnt" op="equ" val="2">
                            <dgm:alg type="cycle">
                              <dgm:param type="stAng" val="75"/>
                              <dgm:param type="spanAng" val="90"/>
                              <dgm:param type="ctrShpMap" val="fNode"/>
                            </dgm:alg>
                          </dgm:if>
                          <dgm:else name="Name247">
                            <dgm:alg type="cycle">
                              <dgm:param type="stAng" val="0"/>
                              <dgm:param type="spanAng" val="360"/>
                              <dgm:param type="ctrShpMap" val="fNode"/>
                            </dgm:alg>
                          </dgm:else>
                        </dgm:choose>
                      </dgm:if>
                      <dgm:if name="Name248" axis="ch" ptType="node" func="cnt" op="gte" val="7">
                        <dgm:choose name="Name249">
                          <dgm:if name="Name250" axis="ch ch" ptType="node node" st="3 1" cnt="1 0" func="cnt" op="equ" val="1">
                            <dgm:alg type="cycle">
                              <dgm:param type="stAng" val="102"/>
                              <dgm:param type="ctrShpMap" val="fNode"/>
                            </dgm:alg>
                          </dgm:if>
                          <dgm:if name="Name251" axis="ch ch" ptType="node node" st="3 1" cnt="1 0" func="cnt" op="equ" val="2">
                            <dgm:alg type="cycle">
                              <dgm:param type="stAng" val="57"/>
                              <dgm:param type="spanAng" val="90"/>
                              <dgm:param type="ctrShpMap" val="fNode"/>
                            </dgm:alg>
                          </dgm:if>
                          <dgm:else name="Name252">
                            <dgm:alg type="cycle">
                              <dgm:param type="stAng" val="0"/>
                              <dgm:param type="spanAng" val="360"/>
                              <dgm:param type="ctrShpMap" val="fNode"/>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stAng" val="120"/>
                              <dgm:param type="ctrShpMap" val="fNode"/>
                              <dgm:param type="horzAlign" val="r"/>
                              <dgm:param type="vertAlign" val="b"/>
                            </dgm:alg>
                          </dgm:if>
                          <dgm:if name="Name259" axis="ch ch" ptType="node node" st="3 1" cnt="1 0" func="cnt" op="equ" val="2">
                            <dgm:alg type="cycle">
                              <dgm:param type="stAng" val="165"/>
                              <dgm:param type="spanAng" val="-90"/>
                              <dgm:param type="ctrShpMap" val="fNode"/>
                              <dgm:param type="horzAlign" val="r"/>
                              <dgm:param type="vertAlign" val="b"/>
                            </dgm:alg>
                          </dgm:if>
                          <dgm:else name="Name260">
                            <dgm:alg type="cycle">
                              <dgm:param type="stAng" val="210"/>
                              <dgm:param type="spanAng" val="-180"/>
                              <dgm:param type="ctrShpMap" val="fNode"/>
                            </dgm:alg>
                          </dgm:else>
                        </dgm:choose>
                      </dgm:if>
                      <dgm:if name="Name261" axis="ch" ptType="node" func="cnt" op="equ" val="4">
                        <dgm:choose name="Name262">
                          <dgm:if name="Name263" axis="ch ch" ptType="node node" st="3 1" cnt="1 0" func="cnt" op="equ" val="1">
                            <dgm:alg type="cycle">
                              <dgm:param type="stAng" val="180"/>
                              <dgm:param type="ctrShpMap" val="fNode"/>
                            </dgm:alg>
                          </dgm:if>
                          <dgm:if name="Name264" axis="ch ch" ptType="node node" st="3 1" cnt="1 0" func="cnt" op="equ" val="2">
                            <dgm:alg type="cycle">
                              <dgm:param type="stAng" val="225"/>
                              <dgm:param type="spanAng" val="-90"/>
                              <dgm:param type="ctrShpMap" val="fNode"/>
                            </dgm:alg>
                          </dgm:if>
                          <dgm:else name="Name265">
                            <dgm:alg type="cycle">
                              <dgm:param type="stAng" val="247.5"/>
                              <dgm:param type="spanAng" val="-135"/>
                              <dgm:param type="ctrShpMap" val="fNode"/>
                            </dgm:alg>
                          </dgm:else>
                        </dgm:choose>
                      </dgm:if>
                      <dgm:if name="Name266" axis="ch" ptType="node" func="cnt" op="equ" val="5">
                        <dgm:choose name="Name267">
                          <dgm:if name="Name268" axis="ch ch" ptType="node node" st="3 1" cnt="1 0" func="cnt" op="equ" val="1">
                            <dgm:alg type="cycle">
                              <dgm:param type="stAng" val="216"/>
                              <dgm:param type="ctrShpMap" val="fNode"/>
                            </dgm:alg>
                          </dgm:if>
                          <dgm:if name="Name269" axis="ch ch" ptType="node node" st="3 1" cnt="1 0" func="cnt" op="equ" val="2">
                            <dgm:alg type="cycle">
                              <dgm:param type="stAng" val="261"/>
                              <dgm:param type="spanAng" val="-90"/>
                              <dgm:param type="ctrShpMap" val="fNode"/>
                            </dgm:alg>
                          </dgm:if>
                          <dgm:else name="Name270">
                            <dgm:alg type="cycle">
                              <dgm:param type="stAng" val="0"/>
                              <dgm:param type="spanAng" val="-360"/>
                              <dgm:param type="ctrShpMap" val="fNode"/>
                            </dgm:alg>
                          </dgm:else>
                        </dgm:choose>
                      </dgm:if>
                      <dgm:if name="Name271" axis="ch" ptType="node" func="cnt" op="equ" val="6">
                        <dgm:choose name="Name272">
                          <dgm:if name="Name273" axis="ch ch" ptType="node node" st="3 1" cnt="1 0" func="cnt" op="equ" val="1">
                            <dgm:alg type="cycle">
                              <dgm:param type="stAng" val="240"/>
                              <dgm:param type="ctrShpMap" val="fNode"/>
                            </dgm:alg>
                          </dgm:if>
                          <dgm:if name="Name274" axis="ch ch" ptType="node node" st="3 1" cnt="1 0" func="cnt" op="equ" val="2">
                            <dgm:alg type="cycle">
                              <dgm:param type="stAng" val="285"/>
                              <dgm:param type="spanAng" val="-90"/>
                              <dgm:param type="ctrShpMap" val="fNode"/>
                            </dgm:alg>
                          </dgm:if>
                          <dgm:else name="Name275">
                            <dgm:alg type="cycle">
                              <dgm:param type="stAng" val="0"/>
                              <dgm:param type="spanAng" val="-360"/>
                              <dgm:param type="ctrShpMap" val="fNode"/>
                            </dgm:alg>
                          </dgm:else>
                        </dgm:choose>
                      </dgm:if>
                      <dgm:if name="Name276" axis="ch" ptType="node" func="cnt" op="gte" val="7">
                        <dgm:choose name="Name277">
                          <dgm:if name="Name278" axis="ch ch" ptType="node node" st="3 1" cnt="1 0" func="cnt" op="equ" val="1">
                            <dgm:alg type="cycle">
                              <dgm:param type="stAng" val="257"/>
                              <dgm:param type="ctrShpMap" val="fNode"/>
                            </dgm:alg>
                          </dgm:if>
                          <dgm:if name="Name279" axis="ch ch" ptType="node node" st="3 1" cnt="1 0" func="cnt" op="equ" val="2">
                            <dgm:alg type="cycle">
                              <dgm:param type="stAng" val="302"/>
                              <dgm:param type="spanAng" val="-90"/>
                              <dgm:param type="ctrShpMap" val="fNode"/>
                            </dgm:alg>
                          </dgm:if>
                          <dgm:else name="Name280">
                            <dgm:alg type="cycle">
                              <dgm:param type="stAng" val="0"/>
                              <dgm:param type="spanAng" val="-360"/>
                              <dgm:param type="ctrShpMap" val="fNode"/>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srcNode" val="textCenter"/>
                    <dgm:param type="dstNode" val="childCenter3"/>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stAng" val="270"/>
                              <dgm:param type="ctrShpMap" val="fNode"/>
                            </dgm:alg>
                          </dgm:if>
                          <dgm:if name="Name298" axis="ch ch" ptType="node node" st="4 1" cnt="1 0" func="cnt" op="equ" val="2">
                            <dgm:alg type="cycle">
                              <dgm:param type="stAng" val="225"/>
                              <dgm:param type="spanAng" val="90"/>
                              <dgm:param type="ctrShpMap" val="fNode"/>
                            </dgm:alg>
                          </dgm:if>
                          <dgm:else name="Name299">
                            <dgm:alg type="cycle">
                              <dgm:param type="stAng" val="202.5"/>
                              <dgm:param type="spanAng" val="135"/>
                              <dgm:param type="ctrShpMap" val="fNode"/>
                            </dgm:alg>
                          </dgm:else>
                        </dgm:choose>
                      </dgm:if>
                      <dgm:if name="Name300" axis="ch" ptType="node" func="cnt" op="equ" val="5">
                        <dgm:choose name="Name301">
                          <dgm:if name="Name302" axis="ch ch" ptType="node node" st="4 1" cnt="1 0" func="cnt" op="equ" val="1">
                            <dgm:alg type="cycle">
                              <dgm:param type="stAng" val="216"/>
                              <dgm:param type="ctrShpMap" val="fNode"/>
                            </dgm:alg>
                          </dgm:if>
                          <dgm:if name="Name303" axis="ch ch" ptType="node node" st="4 1" cnt="1 0" func="cnt" op="equ" val="2">
                            <dgm:alg type="cycle">
                              <dgm:param type="stAng" val="171"/>
                              <dgm:param type="spanAng" val="90"/>
                              <dgm:param type="ctrShpMap" val="fNode"/>
                            </dgm:alg>
                          </dgm:if>
                          <dgm:else name="Name304">
                            <dgm:alg type="cycle">
                              <dgm:param type="stAng" val="0"/>
                              <dgm:param type="spanAng" val="360"/>
                              <dgm:param type="ctrShpMap" val="fNode"/>
                            </dgm:alg>
                          </dgm:else>
                        </dgm:choose>
                      </dgm:if>
                      <dgm:if name="Name305" axis="ch" ptType="node" func="cnt" op="equ" val="6">
                        <dgm:choose name="Name306">
                          <dgm:if name="Name307" axis="ch ch" ptType="node node" st="4 1" cnt="1 0" func="cnt" op="equ" val="1">
                            <dgm:alg type="cycle">
                              <dgm:param type="stAng" val="180"/>
                              <dgm:param type="ctrShpMap" val="fNode"/>
                            </dgm:alg>
                          </dgm:if>
                          <dgm:if name="Name308" axis="ch ch" ptType="node node" st="4 1" cnt="1 0" func="cnt" op="equ" val="2">
                            <dgm:alg type="cycle">
                              <dgm:param type="stAng" val="135"/>
                              <dgm:param type="spanAng" val="90"/>
                              <dgm:param type="ctrShpMap" val="fNode"/>
                            </dgm:alg>
                          </dgm:if>
                          <dgm:else name="Name309">
                            <dgm:alg type="cycle">
                              <dgm:param type="stAng" val="0"/>
                              <dgm:param type="spanAng" val="360"/>
                              <dgm:param type="ctrShpMap" val="fNode"/>
                            </dgm:alg>
                          </dgm:else>
                        </dgm:choose>
                      </dgm:if>
                      <dgm:if name="Name310" axis="ch" ptType="node" func="cnt" op="gte" val="7">
                        <dgm:choose name="Name311">
                          <dgm:if name="Name312" axis="ch ch" ptType="node node" st="4 1" cnt="1 0" func="cnt" op="equ" val="1">
                            <dgm:alg type="cycle">
                              <dgm:param type="stAng" val="154"/>
                              <dgm:param type="ctrShpMap" val="fNode"/>
                            </dgm:alg>
                          </dgm:if>
                          <dgm:if name="Name313" axis="ch ch" ptType="node node" st="4 1" cnt="1 0" func="cnt" op="equ" val="2">
                            <dgm:alg type="cycle">
                              <dgm:param type="stAng" val="109"/>
                              <dgm:param type="spanAng" val="90"/>
                              <dgm:param type="ctrShpMap" val="fNode"/>
                            </dgm:alg>
                          </dgm:if>
                          <dgm:else name="Name314">
                            <dgm:alg type="cycle">
                              <dgm:param type="stAng" val="0"/>
                              <dgm:param type="spanAng" val="360"/>
                              <dgm:param type="ctrShpMap" val="fNode"/>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stAng" val="90"/>
                              <dgm:param type="ctrShpMap" val="fNode"/>
                            </dgm:alg>
                          </dgm:if>
                          <dgm:if name="Name321" axis="ch ch" ptType="node node" st="4 1" cnt="1 0" func="cnt" op="equ" val="2">
                            <dgm:alg type="cycle">
                              <dgm:param type="stAng" val="135"/>
                              <dgm:param type="spanAng" val="-90"/>
                              <dgm:param type="ctrShpMap" val="fNode"/>
                            </dgm:alg>
                          </dgm:if>
                          <dgm:else name="Name322">
                            <dgm:alg type="cycle">
                              <dgm:param type="stAng" val="157.5"/>
                              <dgm:param type="spanAng" val="-135"/>
                              <dgm:param type="ctrShpMap" val="fNode"/>
                            </dgm:alg>
                          </dgm:else>
                        </dgm:choose>
                      </dgm:if>
                      <dgm:if name="Name323" axis="ch" ptType="node" func="cnt" op="equ" val="5">
                        <dgm:choose name="Name324">
                          <dgm:if name="Name325" axis="ch ch" ptType="node node" st="4 1" cnt="1 0" func="cnt" op="equ" val="1">
                            <dgm:alg type="cycle">
                              <dgm:param type="stAng" val="144"/>
                              <dgm:param type="ctrShpMap" val="fNode"/>
                            </dgm:alg>
                          </dgm:if>
                          <dgm:if name="Name326" axis="ch ch" ptType="node node" st="4 1" cnt="1 0" func="cnt" op="equ" val="2">
                            <dgm:alg type="cycle">
                              <dgm:param type="stAng" val="189"/>
                              <dgm:param type="spanAng" val="-90"/>
                              <dgm:param type="ctrShpMap" val="fNode"/>
                            </dgm:alg>
                          </dgm:if>
                          <dgm:else name="Name327">
                            <dgm:alg type="cycle">
                              <dgm:param type="stAng" val="0"/>
                              <dgm:param type="spanAng" val="-360"/>
                              <dgm:param type="ctrShpMap" val="fNode"/>
                            </dgm:alg>
                          </dgm:else>
                        </dgm:choose>
                      </dgm:if>
                      <dgm:if name="Name328" axis="ch" ptType="node" func="cnt" op="equ" val="6">
                        <dgm:choose name="Name329">
                          <dgm:if name="Name330" axis="ch ch" ptType="node node" st="4 1" cnt="1 0" func="cnt" op="equ" val="1">
                            <dgm:alg type="cycle">
                              <dgm:param type="stAng" val="180"/>
                              <dgm:param type="ctrShpMap" val="fNode"/>
                            </dgm:alg>
                          </dgm:if>
                          <dgm:if name="Name331" axis="ch ch" ptType="node node" st="4 1" cnt="1 0" func="cnt" op="equ" val="2">
                            <dgm:alg type="cycle">
                              <dgm:param type="stAng" val="225"/>
                              <dgm:param type="spanAng" val="-90"/>
                              <dgm:param type="ctrShpMap" val="fNode"/>
                            </dgm:alg>
                          </dgm:if>
                          <dgm:else name="Name332">
                            <dgm:alg type="cycle">
                              <dgm:param type="stAng" val="0"/>
                              <dgm:param type="spanAng" val="-360"/>
                              <dgm:param type="ctrShpMap" val="fNode"/>
                            </dgm:alg>
                          </dgm:else>
                        </dgm:choose>
                      </dgm:if>
                      <dgm:if name="Name333" axis="ch" ptType="node" func="cnt" op="gte" val="7">
                        <dgm:choose name="Name334">
                          <dgm:if name="Name335" axis="ch ch" ptType="node node" st="4 1" cnt="1 0" func="cnt" op="equ" val="1">
                            <dgm:alg type="cycle">
                              <dgm:param type="stAng" val="205"/>
                              <dgm:param type="ctrShpMap" val="fNode"/>
                            </dgm:alg>
                          </dgm:if>
                          <dgm:if name="Name336" axis="ch ch" ptType="node node" st="4 1" cnt="1 0" func="cnt" op="equ" val="2">
                            <dgm:alg type="cycle">
                              <dgm:param type="stAng" val="250"/>
                              <dgm:param type="spanAng" val="-90"/>
                              <dgm:param type="ctrShpMap" val="fNode"/>
                            </dgm:alg>
                          </dgm:if>
                          <dgm:else name="Name337">
                            <dgm:alg type="cycle">
                              <dgm:param type="stAng" val="0"/>
                              <dgm:param type="spanAng" val="-360"/>
                              <dgm:param type="ctrShpMap" val="fNode"/>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srcNode" val="textCenter"/>
                    <dgm:param type="dstNode" val="childCenter4"/>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stAng" val="288"/>
                              <dgm:param type="ctrShpMap" val="fNode"/>
                            </dgm:alg>
                          </dgm:if>
                          <dgm:if name="Name355" axis="ch ch" ptType="node node" st="5 1" cnt="1 0" func="cnt" op="equ" val="2">
                            <dgm:alg type="cycle">
                              <dgm:param type="stAng" val="243"/>
                              <dgm:param type="spanAng" val="90"/>
                              <dgm:param type="ctrShpMap" val="fNode"/>
                            </dgm:alg>
                          </dgm:if>
                          <dgm:else name="Name356">
                            <dgm:alg type="cycle">
                              <dgm:param type="stAng" val="0"/>
                              <dgm:param type="spanAng" val="360"/>
                              <dgm:param type="ctrShpMap" val="fNode"/>
                            </dgm:alg>
                          </dgm:else>
                        </dgm:choose>
                      </dgm:if>
                      <dgm:if name="Name357" axis="ch" ptType="node" func="cnt" op="equ" val="6">
                        <dgm:choose name="Name358">
                          <dgm:if name="Name359" axis="ch ch" ptType="node node" st="5 1" cnt="1 0" func="cnt" op="equ" val="1">
                            <dgm:alg type="cycle">
                              <dgm:param type="stAng" val="240"/>
                              <dgm:param type="ctrShpMap" val="fNode"/>
                            </dgm:alg>
                          </dgm:if>
                          <dgm:if name="Name360" axis="ch ch" ptType="node node" st="5 1" cnt="1 0" func="cnt" op="equ" val="2">
                            <dgm:alg type="cycle">
                              <dgm:param type="stAng" val="195"/>
                              <dgm:param type="spanAng" val="90"/>
                              <dgm:param type="ctrShpMap" val="fNode"/>
                            </dgm:alg>
                          </dgm:if>
                          <dgm:else name="Name361">
                            <dgm:alg type="cycle">
                              <dgm:param type="stAng" val="0"/>
                              <dgm:param type="spanAng" val="360"/>
                              <dgm:param type="ctrShpMap" val="fNode"/>
                            </dgm:alg>
                          </dgm:else>
                        </dgm:choose>
                      </dgm:if>
                      <dgm:if name="Name362" axis="ch" ptType="node" func="cnt" op="gte" val="7">
                        <dgm:choose name="Name363">
                          <dgm:if name="Name364" axis="ch ch" ptType="node node" st="5 1" cnt="1 0" func="cnt" op="equ" val="1">
                            <dgm:alg type="cycle">
                              <dgm:param type="stAng" val="205"/>
                              <dgm:param type="ctrShpMap" val="fNode"/>
                            </dgm:alg>
                          </dgm:if>
                          <dgm:if name="Name365" axis="ch ch" ptType="node node" st="5 1" cnt="1 0" func="cnt" op="equ" val="2">
                            <dgm:alg type="cycle">
                              <dgm:param type="stAng" val="160"/>
                              <dgm:param type="spanAng" val="90"/>
                              <dgm:param type="ctrShpMap" val="fNode"/>
                            </dgm:alg>
                          </dgm:if>
                          <dgm:else name="Name366">
                            <dgm:alg type="cycle">
                              <dgm:param type="stAng" val="0"/>
                              <dgm:param type="spanAng" val="360"/>
                              <dgm:param type="ctrShpMap" val="fNode"/>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stAng" val="72"/>
                              <dgm:param type="ctrShpMap" val="fNode"/>
                            </dgm:alg>
                          </dgm:if>
                          <dgm:if name="Name373" axis="ch ch" ptType="node node" st="5 1" cnt="1 0" func="cnt" op="equ" val="2">
                            <dgm:alg type="cycle">
                              <dgm:param type="stAng" val="117"/>
                              <dgm:param type="spanAng" val="-90"/>
                              <dgm:param type="ctrShpMap" val="fNode"/>
                            </dgm:alg>
                          </dgm:if>
                          <dgm:else name="Name374">
                            <dgm:alg type="cycle">
                              <dgm:param type="stAng" val="0"/>
                              <dgm:param type="spanAng" val="-360"/>
                              <dgm:param type="ctrShpMap" val="fNode"/>
                            </dgm:alg>
                          </dgm:else>
                        </dgm:choose>
                      </dgm:if>
                      <dgm:if name="Name375" axis="ch" ptType="node" func="cnt" op="equ" val="6">
                        <dgm:choose name="Name376">
                          <dgm:if name="Name377" axis="ch ch" ptType="node node" st="5 1" cnt="1 0" func="cnt" op="equ" val="1">
                            <dgm:alg type="cycle">
                              <dgm:param type="stAng" val="120"/>
                              <dgm:param type="ctrShpMap" val="fNode"/>
                            </dgm:alg>
                          </dgm:if>
                          <dgm:if name="Name378" axis="ch ch" ptType="node node" st="5 1" cnt="1 0" func="cnt" op="equ" val="2">
                            <dgm:alg type="cycle">
                              <dgm:param type="stAng" val="165"/>
                              <dgm:param type="spanAng" val="-90"/>
                              <dgm:param type="ctrShpMap" val="fNode"/>
                            </dgm:alg>
                          </dgm:if>
                          <dgm:else name="Name379">
                            <dgm:alg type="cycle">
                              <dgm:param type="stAng" val="0"/>
                              <dgm:param type="spanAng" val="-360"/>
                              <dgm:param type="ctrShpMap" val="fNode"/>
                            </dgm:alg>
                          </dgm:else>
                        </dgm:choose>
                      </dgm:if>
                      <dgm:if name="Name380" axis="ch" ptType="node" func="cnt" op="gte" val="7">
                        <dgm:choose name="Name381">
                          <dgm:if name="Name382" axis="ch ch" ptType="node node" st="5 1" cnt="1 0" func="cnt" op="equ" val="1">
                            <dgm:alg type="cycle">
                              <dgm:param type="stAng" val="154"/>
                              <dgm:param type="ctrShpMap" val="fNode"/>
                            </dgm:alg>
                          </dgm:if>
                          <dgm:if name="Name383" axis="ch ch" ptType="node node" st="5 1" cnt="1 0" func="cnt" op="equ" val="2">
                            <dgm:alg type="cycle">
                              <dgm:param type="stAng" val="199"/>
                              <dgm:param type="spanAng" val="-90"/>
                              <dgm:param type="ctrShpMap" val="fNode"/>
                            </dgm:alg>
                          </dgm:if>
                          <dgm:else name="Name384">
                            <dgm:alg type="cycle">
                              <dgm:param type="stAng" val="0"/>
                              <dgm:param type="spanAng" val="-360"/>
                              <dgm:param type="ctrShpMap" val="fNode"/>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srcNode" val="textCenter"/>
                    <dgm:param type="dstNode" val="childCenter5"/>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stAng" val="300"/>
                              <dgm:param type="ctrShpMap" val="fNode"/>
                            </dgm:alg>
                          </dgm:if>
                          <dgm:if name="Name402" axis="ch ch" ptType="node node" st="6 1" cnt="1 0" func="cnt" op="equ" val="2">
                            <dgm:alg type="cycle">
                              <dgm:param type="stAng" val="255"/>
                              <dgm:param type="spanAng" val="90"/>
                              <dgm:param type="ctrShpMap" val="fNode"/>
                            </dgm:alg>
                          </dgm:if>
                          <dgm:else name="Name403">
                            <dgm:alg type="cycle">
                              <dgm:param type="stAng" val="0"/>
                              <dgm:param type="spanAng" val="360"/>
                              <dgm:param type="ctrShpMap" val="fNode"/>
                            </dgm:alg>
                          </dgm:else>
                        </dgm:choose>
                      </dgm:if>
                      <dgm:if name="Name404" axis="ch" ptType="node" func="cnt" op="gte" val="7">
                        <dgm:choose name="Name405">
                          <dgm:if name="Name406" axis="ch ch" ptType="node node" st="6 1" cnt="1 0" func="cnt" op="equ" val="1">
                            <dgm:alg type="cycle">
                              <dgm:param type="stAng" val="257"/>
                              <dgm:param type="ctrShpMap" val="fNode"/>
                            </dgm:alg>
                          </dgm:if>
                          <dgm:if name="Name407" axis="ch ch" ptType="node node" st="6 1" cnt="1 0" func="cnt" op="equ" val="2">
                            <dgm:alg type="cycle">
                              <dgm:param type="stAng" val="212"/>
                              <dgm:param type="spanAng" val="90"/>
                              <dgm:param type="ctrShpMap" val="fNode"/>
                            </dgm:alg>
                          </dgm:if>
                          <dgm:else name="Name408">
                            <dgm:alg type="cycle">
                              <dgm:param type="stAng" val="0"/>
                              <dgm:param type="spanAng" val="360"/>
                              <dgm:param type="ctrShpMap" val="fNode"/>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stAng" val="60"/>
                              <dgm:param type="ctrShpMap" val="fNode"/>
                            </dgm:alg>
                          </dgm:if>
                          <dgm:if name="Name415" axis="ch ch" ptType="node node" st="6 1" cnt="1 0" func="cnt" op="equ" val="2">
                            <dgm:alg type="cycle">
                              <dgm:param type="stAng" val="105"/>
                              <dgm:param type="spanAng" val="-90"/>
                              <dgm:param type="ctrShpMap" val="fNode"/>
                            </dgm:alg>
                          </dgm:if>
                          <dgm:else name="Name416">
                            <dgm:alg type="cycle">
                              <dgm:param type="stAng" val="0"/>
                              <dgm:param type="spanAng" val="-360"/>
                              <dgm:param type="ctrShpMap" val="fNode"/>
                            </dgm:alg>
                          </dgm:else>
                        </dgm:choose>
                      </dgm:if>
                      <dgm:if name="Name417" axis="ch" ptType="node" func="cnt" op="gte" val="7">
                        <dgm:choose name="Name418">
                          <dgm:if name="Name419" axis="ch ch" ptType="node node" st="6 1" cnt="1 0" func="cnt" op="equ" val="1">
                            <dgm:alg type="cycle">
                              <dgm:param type="stAng" val="102"/>
                              <dgm:param type="ctrShpMap" val="fNode"/>
                            </dgm:alg>
                          </dgm:if>
                          <dgm:if name="Name420" axis="ch ch" ptType="node node" st="6 1" cnt="1 0" func="cnt" op="equ" val="2">
                            <dgm:alg type="cycle">
                              <dgm:param type="stAng" val="147"/>
                              <dgm:param type="spanAng" val="-90"/>
                              <dgm:param type="ctrShpMap" val="fNode"/>
                            </dgm:alg>
                          </dgm:if>
                          <dgm:else name="Name421">
                            <dgm:alg type="cycle">
                              <dgm:param type="stAng" val="0"/>
                              <dgm:param type="spanAng" val="-360"/>
                              <dgm:param type="ctrShpMap" val="fNode"/>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srcNode" val="textCenter"/>
                    <dgm:param type="dstNode" val="childCenter6"/>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stAng" val="308"/>
                              <dgm:param type="ctrShpMap" val="fNode"/>
                            </dgm:alg>
                          </dgm:if>
                          <dgm:if name="Name439" axis="ch ch" ptType="node node" st="7 1" cnt="1 0" func="cnt" op="equ" val="2">
                            <dgm:alg type="cycle">
                              <dgm:param type="stAng" val="263"/>
                              <dgm:param type="spanAng" val="90"/>
                              <dgm:param type="ctrShpMap" val="fNode"/>
                            </dgm:alg>
                          </dgm:if>
                          <dgm:else name="Name440">
                            <dgm:alg type="cycle">
                              <dgm:param type="stAng" val="0"/>
                              <dgm:param type="spanAng" val="360"/>
                              <dgm:param type="ctrShpMap" val="fNode"/>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stAng" val="51"/>
                              <dgm:param type="ctrShpMap" val="fNode"/>
                            </dgm:alg>
                          </dgm:if>
                          <dgm:if name="Name447" axis="ch ch" ptType="node node" st="7 1" cnt="1 0" func="cnt" op="equ" val="2">
                            <dgm:alg type="cycle">
                              <dgm:param type="stAng" val="96"/>
                              <dgm:param type="spanAng" val="-90"/>
                              <dgm:param type="ctrShpMap" val="fNode"/>
                            </dgm:alg>
                          </dgm:if>
                          <dgm:else name="Name448">
                            <dgm:alg type="cycle">
                              <dgm:param type="stAng" val="0"/>
                              <dgm:param type="spanAng" val="-360"/>
                              <dgm:param type="ctrShpMap" val="fNode"/>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srcNode" val="textCenter"/>
                    <dgm:param type="dstNode" val="childCenter7"/>
                    <dgm:param type="dim" val="1D"/>
                    <dgm:param type="endSty" val="noArr"/>
                    <dgm:param type="begPts" val="auto"/>
                    <dgm:param type="endPts" val="auto"/>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974285-8CDB-46FB-BCE7-BC3EBE98A75E}" type="datetimeFigureOut">
              <a:rPr lang="en-US" smtClean="0"/>
              <a:t>5/4/2024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D3E07E-6DCE-431F-A57A-14AA20FAF1D6}"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4509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974285-8CDB-46FB-BCE7-BC3EBE98A75E}" type="datetimeFigureOut">
              <a:rPr lang="en-US" smtClean="0"/>
              <a:t>5/4/2024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D3E07E-6DCE-431F-A57A-14AA20FAF1D6}" type="slidenum">
              <a:rPr lang="en-US" smtClean="0"/>
              <a:t>‹#›</a:t>
            </a:fld>
            <a:endParaRPr lang="en-US" dirty="0"/>
          </a:p>
        </p:txBody>
      </p:sp>
    </p:spTree>
    <p:extLst>
      <p:ext uri="{BB962C8B-B14F-4D97-AF65-F5344CB8AC3E}">
        <p14:creationId xmlns:p14="http://schemas.microsoft.com/office/powerpoint/2010/main" val="1701042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974285-8CDB-46FB-BCE7-BC3EBE98A75E}" type="datetimeFigureOut">
              <a:rPr lang="en-US" smtClean="0"/>
              <a:t>5/4/2024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D3E07E-6DCE-431F-A57A-14AA20FAF1D6}"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782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974285-8CDB-46FB-BCE7-BC3EBE98A75E}" type="datetimeFigureOut">
              <a:rPr lang="en-US" smtClean="0"/>
              <a:t>5/4/2024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D3E07E-6DCE-431F-A57A-14AA20FAF1D6}" type="slidenum">
              <a:rPr lang="en-US" smtClean="0"/>
              <a:t>‹#›</a:t>
            </a:fld>
            <a:endParaRPr lang="en-US" dirty="0"/>
          </a:p>
        </p:txBody>
      </p:sp>
    </p:spTree>
    <p:extLst>
      <p:ext uri="{BB962C8B-B14F-4D97-AF65-F5344CB8AC3E}">
        <p14:creationId xmlns:p14="http://schemas.microsoft.com/office/powerpoint/2010/main" val="2683266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974285-8CDB-46FB-BCE7-BC3EBE98A75E}" type="datetimeFigureOut">
              <a:rPr lang="en-US" smtClean="0"/>
              <a:t>5/4/2024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D3E07E-6DCE-431F-A57A-14AA20FAF1D6}" type="slidenum">
              <a:rPr lang="en-US" smtClean="0"/>
              <a:t>‹#›</a:t>
            </a:fld>
            <a:endParaRPr lang="en-US" dirty="0"/>
          </a:p>
        </p:txBody>
      </p:sp>
    </p:spTree>
    <p:extLst>
      <p:ext uri="{BB962C8B-B14F-4D97-AF65-F5344CB8AC3E}">
        <p14:creationId xmlns:p14="http://schemas.microsoft.com/office/powerpoint/2010/main" val="1727082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974285-8CDB-46FB-BCE7-BC3EBE98A75E}" type="datetimeFigureOut">
              <a:rPr lang="en-US" smtClean="0"/>
              <a:t>5/4/2024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D3E07E-6DCE-431F-A57A-14AA20FAF1D6}" type="slidenum">
              <a:rPr lang="en-US" smtClean="0"/>
              <a:t>‹#›</a:t>
            </a:fld>
            <a:endParaRPr lang="en-US" dirty="0"/>
          </a:p>
        </p:txBody>
      </p:sp>
    </p:spTree>
    <p:extLst>
      <p:ext uri="{BB962C8B-B14F-4D97-AF65-F5344CB8AC3E}">
        <p14:creationId xmlns:p14="http://schemas.microsoft.com/office/powerpoint/2010/main" val="3818042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8974285-8CDB-46FB-BCE7-BC3EBE98A75E}" type="datetimeFigureOut">
              <a:rPr lang="en-US" smtClean="0"/>
              <a:t>5/4/2024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9AD3E07E-6DCE-431F-A57A-14AA20FAF1D6}" type="slidenum">
              <a:rPr lang="en-US" smtClean="0"/>
              <a:t>‹#›</a:t>
            </a:fld>
            <a:endParaRPr lang="en-US" dirty="0"/>
          </a:p>
        </p:txBody>
      </p:sp>
    </p:spTree>
    <p:extLst>
      <p:ext uri="{BB962C8B-B14F-4D97-AF65-F5344CB8AC3E}">
        <p14:creationId xmlns:p14="http://schemas.microsoft.com/office/powerpoint/2010/main" val="77093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8974285-8CDB-46FB-BCE7-BC3EBE98A75E}" type="datetimeFigureOut">
              <a:rPr lang="en-US" smtClean="0"/>
              <a:t>5/4/2024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AD3E07E-6DCE-431F-A57A-14AA20FAF1D6}" type="slidenum">
              <a:rPr lang="en-US" smtClean="0"/>
              <a:t>‹#›</a:t>
            </a:fld>
            <a:endParaRPr lang="en-US" dirty="0"/>
          </a:p>
        </p:txBody>
      </p:sp>
    </p:spTree>
    <p:extLst>
      <p:ext uri="{BB962C8B-B14F-4D97-AF65-F5344CB8AC3E}">
        <p14:creationId xmlns:p14="http://schemas.microsoft.com/office/powerpoint/2010/main" val="4145825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8974285-8CDB-46FB-BCE7-BC3EBE98A75E}" type="datetimeFigureOut">
              <a:rPr lang="en-US" smtClean="0"/>
              <a:t>5/4/2024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D3E07E-6DCE-431F-A57A-14AA20FAF1D6}" type="slidenum">
              <a:rPr lang="en-US" smtClean="0"/>
              <a:t>‹#›</a:t>
            </a:fld>
            <a:endParaRPr lang="en-US" dirty="0"/>
          </a:p>
        </p:txBody>
      </p:sp>
    </p:spTree>
    <p:extLst>
      <p:ext uri="{BB962C8B-B14F-4D97-AF65-F5344CB8AC3E}">
        <p14:creationId xmlns:p14="http://schemas.microsoft.com/office/powerpoint/2010/main" val="1542030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974285-8CDB-46FB-BCE7-BC3EBE98A75E}" type="datetimeFigureOut">
              <a:rPr lang="en-US" smtClean="0"/>
              <a:t>5/4/2024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D3E07E-6DCE-431F-A57A-14AA20FAF1D6}" type="slidenum">
              <a:rPr lang="en-US" smtClean="0"/>
              <a:t>‹#›</a:t>
            </a:fld>
            <a:endParaRPr lang="en-US" dirty="0"/>
          </a:p>
        </p:txBody>
      </p:sp>
    </p:spTree>
    <p:extLst>
      <p:ext uri="{BB962C8B-B14F-4D97-AF65-F5344CB8AC3E}">
        <p14:creationId xmlns:p14="http://schemas.microsoft.com/office/powerpoint/2010/main" val="1036549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974285-8CDB-46FB-BCE7-BC3EBE98A75E}" type="datetimeFigureOut">
              <a:rPr lang="en-US" smtClean="0"/>
              <a:t>5/4/2024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D3E07E-6DCE-431F-A57A-14AA20FAF1D6}" type="slidenum">
              <a:rPr lang="en-US" smtClean="0"/>
              <a:t>‹#›</a:t>
            </a:fld>
            <a:endParaRPr lang="en-US" dirty="0"/>
          </a:p>
        </p:txBody>
      </p:sp>
    </p:spTree>
    <p:extLst>
      <p:ext uri="{BB962C8B-B14F-4D97-AF65-F5344CB8AC3E}">
        <p14:creationId xmlns:p14="http://schemas.microsoft.com/office/powerpoint/2010/main" val="2407925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eaLnBrk="0" fontAlgn="base" hangingPunct="0">
              <a:spcBef>
                <a:spcPct val="0"/>
              </a:spcBef>
              <a:spcAft>
                <a:spcPct val="0"/>
              </a:spcAft>
              <a:defRPr/>
            </a:pPr>
            <a:endParaRPr lang="en-US" sz="900" dirty="0">
              <a:solidFill>
                <a:srgbClr val="FFFFFF"/>
              </a:solidFill>
              <a:latin typeface="Times" charset="0"/>
              <a:ea typeface="MS PGothic" panose="020B0600070205080204" pitchFamily="34" charset="-128"/>
            </a:endParaRPr>
          </a:p>
        </p:txBody>
      </p:sp>
      <p:sp>
        <p:nvSpPr>
          <p:cNvPr id="4" name="Footer Placeholder 3"/>
          <p:cNvSpPr>
            <a:spLocks noGrp="1"/>
          </p:cNvSpPr>
          <p:nvPr>
            <p:ph type="ftr" sz="quarter" idx="11"/>
          </p:nvPr>
        </p:nvSpPr>
        <p:spPr/>
        <p:txBody>
          <a:bodyPr/>
          <a:lstStyle/>
          <a:p>
            <a:pPr eaLnBrk="0" fontAlgn="base" hangingPunct="0">
              <a:spcBef>
                <a:spcPct val="0"/>
              </a:spcBef>
              <a:spcAft>
                <a:spcPct val="0"/>
              </a:spcAft>
              <a:defRPr/>
            </a:pPr>
            <a:endParaRPr lang="en-US" sz="900" cap="all" dirty="0">
              <a:solidFill>
                <a:srgbClr val="FFFFFF"/>
              </a:solidFill>
              <a:latin typeface="Times" charset="0"/>
              <a:ea typeface="MS PGothic" panose="020B0600070205080204" pitchFamily="34" charset="-128"/>
            </a:endParaRPr>
          </a:p>
        </p:txBody>
      </p:sp>
      <p:sp>
        <p:nvSpPr>
          <p:cNvPr id="5" name="Slide Number Placeholder 4"/>
          <p:cNvSpPr>
            <a:spLocks noGrp="1"/>
          </p:cNvSpPr>
          <p:nvPr>
            <p:ph type="sldNum" sz="quarter" idx="12"/>
          </p:nvPr>
        </p:nvSpPr>
        <p:spPr/>
        <p:txBody>
          <a:bodyPr/>
          <a:lstStyle/>
          <a:p>
            <a:pPr eaLnBrk="0" fontAlgn="base" hangingPunct="0">
              <a:spcBef>
                <a:spcPct val="0"/>
              </a:spcBef>
              <a:spcAft>
                <a:spcPct val="0"/>
              </a:spcAft>
              <a:defRPr/>
            </a:pPr>
            <a:fld id="{0D53AC7C-0D63-4211-B29A-28E3E01EC4A4}" type="slidenum">
              <a:rPr lang="en-US" altLang="en-US" sz="1050" smtClean="0">
                <a:solidFill>
                  <a:srgbClr val="FFFFFF"/>
                </a:solidFill>
                <a:latin typeface="Times" charset="0"/>
                <a:ea typeface="MS PGothic" panose="020B0600070205080204" pitchFamily="34" charset="-128"/>
              </a:rPr>
              <a:pPr eaLnBrk="0" fontAlgn="base" hangingPunct="0">
                <a:spcBef>
                  <a:spcPct val="0"/>
                </a:spcBef>
                <a:spcAft>
                  <a:spcPct val="0"/>
                </a:spcAft>
                <a:defRPr/>
              </a:pPr>
              <a:t>‹#›</a:t>
            </a:fld>
            <a:endParaRPr lang="en-US" altLang="en-US" sz="1050" dirty="0">
              <a:solidFill>
                <a:srgbClr val="FFFFFF"/>
              </a:solidFill>
              <a:latin typeface="Times" charset="0"/>
              <a:ea typeface="MS PGothic" panose="020B0600070205080204" pitchFamily="34" charset="-128"/>
            </a:endParaRPr>
          </a:p>
        </p:txBody>
      </p:sp>
    </p:spTree>
    <p:extLst>
      <p:ext uri="{BB962C8B-B14F-4D97-AF65-F5344CB8AC3E}">
        <p14:creationId xmlns:p14="http://schemas.microsoft.com/office/powerpoint/2010/main" val="2923178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8974285-8CDB-46FB-BCE7-BC3EBE98A75E}" type="datetimeFigureOut">
              <a:rPr lang="en-US" smtClean="0"/>
              <a:t>5/4/2024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AD3E07E-6DCE-431F-A57A-14AA20FAF1D6}"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893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45131" y="848519"/>
            <a:ext cx="9144000" cy="2387600"/>
          </a:xfrm>
        </p:spPr>
        <p:txBody>
          <a:bodyPr>
            <a:normAutofit/>
          </a:bodyPr>
          <a:lstStyle/>
          <a:p>
            <a:r>
              <a:rPr lang="en-US" sz="4800" spc="-50" dirty="0">
                <a:latin typeface="Times" charset="0"/>
                <a:cs typeface="Times" charset="0"/>
              </a:rPr>
              <a:t>C           </a:t>
            </a:r>
            <a:r>
              <a:rPr lang="en-US" sz="4800" dirty="0">
                <a:latin typeface="Times" charset="0"/>
                <a:cs typeface="Times" charset="0"/>
              </a:rPr>
              <a:t>    </a:t>
            </a:r>
            <a:r>
              <a:rPr lang="en-US" sz="4800" spc="-50" dirty="0">
                <a:latin typeface="Times" charset="0"/>
                <a:cs typeface="Times" charset="0"/>
              </a:rPr>
              <a:t>“CULTURE”</a:t>
            </a:r>
            <a:endParaRPr lang="en-US" sz="4800" dirty="0"/>
          </a:p>
        </p:txBody>
      </p:sp>
      <p:sp>
        <p:nvSpPr>
          <p:cNvPr id="3" name="Subtitle 2"/>
          <p:cNvSpPr>
            <a:spLocks noGrp="1"/>
          </p:cNvSpPr>
          <p:nvPr>
            <p:ph type="subTitle" idx="1"/>
          </p:nvPr>
        </p:nvSpPr>
        <p:spPr>
          <a:xfrm>
            <a:off x="5259977" y="3651291"/>
            <a:ext cx="9144000" cy="1655762"/>
          </a:xfrm>
        </p:spPr>
        <p:txBody>
          <a:bodyPr/>
          <a:lstStyle/>
          <a:p>
            <a:r>
              <a:rPr lang="en-US" dirty="0">
                <a:solidFill>
                  <a:schemeClr val="tx1"/>
                </a:solidFill>
                <a:latin typeface="Times" panose="02020603050405020304" pitchFamily="18" charset="0"/>
                <a:cs typeface="Times" panose="02020603050405020304" pitchFamily="18" charset="0"/>
              </a:rPr>
              <a:t>Course instructor: Bambo </a:t>
            </a:r>
            <a:r>
              <a:rPr lang="en-US" dirty="0" err="1">
                <a:solidFill>
                  <a:schemeClr val="tx1"/>
                </a:solidFill>
                <a:latin typeface="Times" panose="02020603050405020304" pitchFamily="18" charset="0"/>
                <a:cs typeface="Times" panose="02020603050405020304" pitchFamily="18" charset="0"/>
              </a:rPr>
              <a:t>bayo</a:t>
            </a:r>
            <a:endParaRPr lang="en-US" dirty="0">
              <a:solidFill>
                <a:schemeClr val="tx1"/>
              </a:solidFill>
              <a:latin typeface="Times" panose="02020603050405020304" pitchFamily="18" charset="0"/>
              <a:cs typeface="Times" panose="02020603050405020304" pitchFamily="18" charset="0"/>
            </a:endParaRPr>
          </a:p>
        </p:txBody>
      </p:sp>
      <p:pic>
        <p:nvPicPr>
          <p:cNvPr id="2050" name="Picture 2" descr="Characteristics of Culture | ePosts Newspaper - find and browse through  varies useful inform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88" y="750013"/>
            <a:ext cx="4976948" cy="4972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664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anose="02020603050405020304" pitchFamily="18" charset="0"/>
                <a:cs typeface="Times" panose="02020603050405020304" pitchFamily="18" charset="0"/>
              </a:rPr>
              <a:t>Contents:</a:t>
            </a:r>
          </a:p>
        </p:txBody>
      </p:sp>
      <p:sp>
        <p:nvSpPr>
          <p:cNvPr id="3" name="Content Placeholder 2"/>
          <p:cNvSpPr>
            <a:spLocks noGrp="1"/>
          </p:cNvSpPr>
          <p:nvPr>
            <p:ph idx="1"/>
          </p:nvPr>
        </p:nvSpPr>
        <p:spPr/>
        <p:txBody>
          <a:bodyPr/>
          <a:lstStyle/>
          <a:p>
            <a:pPr marL="285750" indent="-285750">
              <a:defRPr/>
            </a:pPr>
            <a:r>
              <a:rPr lang="en-US" dirty="0">
                <a:latin typeface="Times" charset="0"/>
                <a:ea typeface="MS PGothic" panose="020B0600070205080204" pitchFamily="34" charset="-128"/>
              </a:rPr>
              <a:t>Components of Culture</a:t>
            </a:r>
          </a:p>
          <a:p>
            <a:pPr marL="285750" indent="-285750">
              <a:defRPr/>
            </a:pPr>
            <a:r>
              <a:rPr lang="en-US" dirty="0">
                <a:latin typeface="Times" charset="0"/>
                <a:ea typeface="MS PGothic" panose="020B0600070205080204" pitchFamily="34" charset="-128"/>
              </a:rPr>
              <a:t>Interaction of People and Environment</a:t>
            </a:r>
          </a:p>
          <a:p>
            <a:pPr marL="285750" indent="-285750">
              <a:defRPr/>
            </a:pPr>
            <a:r>
              <a:rPr lang="en-US" dirty="0">
                <a:latin typeface="Times" charset="0"/>
                <a:ea typeface="MS PGothic" panose="020B0600070205080204" pitchFamily="34" charset="-128"/>
              </a:rPr>
              <a:t>Culture Hearths</a:t>
            </a:r>
          </a:p>
          <a:p>
            <a:pPr marL="285750" indent="-285750">
              <a:defRPr/>
            </a:pPr>
            <a:r>
              <a:rPr lang="en-US" dirty="0">
                <a:latin typeface="Times" charset="0"/>
                <a:ea typeface="MS PGothic" panose="020B0600070205080204" pitchFamily="34" charset="-128"/>
              </a:rPr>
              <a:t>The Structure of Culture</a:t>
            </a:r>
          </a:p>
          <a:p>
            <a:pPr marL="285750" indent="-285750">
              <a:defRPr/>
            </a:pPr>
            <a:r>
              <a:rPr lang="en-US" dirty="0">
                <a:latin typeface="Times" charset="0"/>
                <a:ea typeface="MS PGothic" panose="020B0600070205080204" pitchFamily="34" charset="-128"/>
              </a:rPr>
              <a:t>Culture Change</a:t>
            </a:r>
          </a:p>
          <a:p>
            <a:pPr marL="285750" indent="-285750">
              <a:defRPr/>
            </a:pPr>
            <a:r>
              <a:rPr lang="en-US" dirty="0">
                <a:latin typeface="Times" charset="0"/>
                <a:ea typeface="MS PGothic" panose="020B0600070205080204" pitchFamily="34" charset="-128"/>
              </a:rPr>
              <a:t>Contact between Regions</a:t>
            </a:r>
          </a:p>
        </p:txBody>
      </p:sp>
      <p:pic>
        <p:nvPicPr>
          <p:cNvPr id="4" name="Picture 3"/>
          <p:cNvPicPr>
            <a:picLocks noChangeAspect="1"/>
          </p:cNvPicPr>
          <p:nvPr/>
        </p:nvPicPr>
        <p:blipFill>
          <a:blip r:embed="rId2"/>
          <a:stretch>
            <a:fillRect/>
          </a:stretch>
        </p:blipFill>
        <p:spPr>
          <a:xfrm>
            <a:off x="7143206" y="1981790"/>
            <a:ext cx="3810000" cy="3051175"/>
          </a:xfrm>
          <a:prstGeom prst="rect">
            <a:avLst/>
          </a:prstGeom>
          <a:noFill/>
          <a:ln w="9525">
            <a:noFill/>
          </a:ln>
        </p:spPr>
      </p:pic>
    </p:spTree>
    <p:extLst>
      <p:ext uri="{BB962C8B-B14F-4D97-AF65-F5344CB8AC3E}">
        <p14:creationId xmlns:p14="http://schemas.microsoft.com/office/powerpoint/2010/main" val="2496215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anose="02020603050405020304" pitchFamily="18" charset="0"/>
                <a:cs typeface="Times" panose="02020603050405020304" pitchFamily="18" charset="0"/>
              </a:rPr>
              <a:t>Culture:</a:t>
            </a:r>
          </a:p>
        </p:txBody>
      </p:sp>
      <p:sp>
        <p:nvSpPr>
          <p:cNvPr id="3" name="Content Placeholder 2"/>
          <p:cNvSpPr>
            <a:spLocks noGrp="1"/>
          </p:cNvSpPr>
          <p:nvPr>
            <p:ph idx="1"/>
          </p:nvPr>
        </p:nvSpPr>
        <p:spPr/>
        <p:txBody>
          <a:bodyPr/>
          <a:lstStyle/>
          <a:p>
            <a:pPr marL="0" indent="0" algn="just">
              <a:buNone/>
            </a:pPr>
            <a:r>
              <a:rPr lang="en-US" b="1" dirty="0">
                <a:latin typeface="Times" charset="0"/>
                <a:cs typeface="Times" charset="0"/>
              </a:rPr>
              <a:t>British anthropologist Edward Tylor. </a:t>
            </a:r>
          </a:p>
          <a:p>
            <a:pPr algn="just"/>
            <a:r>
              <a:rPr lang="en-US" dirty="0">
                <a:latin typeface="Times" charset="0"/>
                <a:cs typeface="Times" charset="0"/>
              </a:rPr>
              <a:t> “That complex whole which includes knowledge, belief, art, morals, law, custom and any other capabilities and habits acquired by man as a member of society”.</a:t>
            </a:r>
          </a:p>
          <a:p>
            <a:pPr marL="0" indent="0" algn="just">
              <a:buNone/>
            </a:pPr>
            <a:r>
              <a:rPr lang="en-US" dirty="0">
                <a:latin typeface="Times" charset="0"/>
                <a:cs typeface="Times" charset="0"/>
              </a:rPr>
              <a:t> According to </a:t>
            </a:r>
            <a:r>
              <a:rPr lang="en-US" b="1" dirty="0">
                <a:latin typeface="Times" charset="0"/>
                <a:cs typeface="Times" charset="0"/>
              </a:rPr>
              <a:t>J.P. Lederach,</a:t>
            </a:r>
          </a:p>
          <a:p>
            <a:pPr algn="just"/>
            <a:r>
              <a:rPr lang="en-US" dirty="0">
                <a:latin typeface="Times" charset="0"/>
                <a:cs typeface="Times" charset="0"/>
              </a:rPr>
              <a:t> “Culture is the shared knowledge and schemes created by a set of people for perceiving, interpreting, expressing, and responding to the social realities around them”.</a:t>
            </a:r>
          </a:p>
        </p:txBody>
      </p:sp>
    </p:spTree>
    <p:extLst>
      <p:ext uri="{BB962C8B-B14F-4D97-AF65-F5344CB8AC3E}">
        <p14:creationId xmlns:p14="http://schemas.microsoft.com/office/powerpoint/2010/main" val="16036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Content Placeholder 8"/>
          <p:cNvPicPr>
            <a:picLocks noChangeAspect="1"/>
          </p:cNvPicPr>
          <p:nvPr/>
        </p:nvPicPr>
        <p:blipFill>
          <a:blip r:embed="rId2"/>
          <a:stretch>
            <a:fillRect/>
          </a:stretch>
        </p:blipFill>
        <p:spPr>
          <a:xfrm>
            <a:off x="1621156" y="121285"/>
            <a:ext cx="8950325" cy="6262370"/>
          </a:xfrm>
          <a:prstGeom prst="rect">
            <a:avLst/>
          </a:prstGeom>
          <a:noFill/>
          <a:ln w="9525">
            <a:noFill/>
          </a:ln>
        </p:spPr>
      </p:pic>
    </p:spTree>
    <p:extLst>
      <p:ext uri="{BB962C8B-B14F-4D97-AF65-F5344CB8AC3E}">
        <p14:creationId xmlns:p14="http://schemas.microsoft.com/office/powerpoint/2010/main" val="2530127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1 Most Important Characteristics of Cul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016" y="1080460"/>
            <a:ext cx="5282339" cy="45888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lture, Social life and Sociocultural systems - Part 4: Characteristics of  Culture — Steem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6821" y="1534957"/>
            <a:ext cx="4415790" cy="367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672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pPr>
              <a:lnSpc>
                <a:spcPct val="85000"/>
              </a:lnSpc>
              <a:defRPr/>
            </a:pPr>
            <a:r>
              <a:rPr lang="en-US" sz="4800" b="1" spc="-50" dirty="0">
                <a:solidFill>
                  <a:schemeClr val="tx1">
                    <a:lumMod val="75000"/>
                    <a:lumOff val="25000"/>
                  </a:schemeClr>
                </a:solidFill>
                <a:latin typeface="Times" charset="0"/>
                <a:cs typeface="Times" charset="0"/>
              </a:rPr>
              <a:t>Two Aspects of Culture </a:t>
            </a:r>
          </a:p>
        </p:txBody>
      </p:sp>
      <p:sp>
        <p:nvSpPr>
          <p:cNvPr id="18435" name="Content Placeholder 2"/>
          <p:cNvSpPr>
            <a:spLocks noGrp="1"/>
          </p:cNvSpPr>
          <p:nvPr>
            <p:ph idx="1"/>
          </p:nvPr>
        </p:nvSpPr>
        <p:spPr>
          <a:xfrm>
            <a:off x="2209800" y="1981200"/>
            <a:ext cx="7772400" cy="4495800"/>
          </a:xfrm>
          <a:ln/>
        </p:spPr>
        <p:txBody>
          <a:bodyPr vert="horz" wrap="square" lIns="0" tIns="45720" rIns="0" bIns="45720" rtlCol="0" anchor="t">
            <a:normAutofit/>
          </a:bodyPr>
          <a:lstStyle/>
          <a:p>
            <a:r>
              <a:rPr sz="2400" dirty="0">
                <a:latin typeface="Times" charset="0"/>
                <a:cs typeface="Times" charset="0"/>
              </a:rPr>
              <a:t>According to Ellwood, culture is of two types viz. material and non-material culture. </a:t>
            </a:r>
          </a:p>
          <a:p>
            <a:endParaRPr sz="2400" dirty="0"/>
          </a:p>
        </p:txBody>
      </p:sp>
      <p:graphicFrame>
        <p:nvGraphicFramePr>
          <p:cNvPr id="4" name="Diagram 3"/>
          <p:cNvGraphicFramePr/>
          <p:nvPr/>
        </p:nvGraphicFramePr>
        <p:xfrm>
          <a:off x="3276600" y="241299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7706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aterial And Non Material Culture"/>
          <p:cNvPicPr>
            <a:picLocks noChangeAspect="1" noChangeArrowheads="1"/>
          </p:cNvPicPr>
          <p:nvPr/>
        </p:nvPicPr>
        <p:blipFill rotWithShape="1">
          <a:blip r:embed="rId2">
            <a:extLst>
              <a:ext uri="{28A0092B-C50C-407E-A947-70E740481C1C}">
                <a14:useLocalDpi xmlns:a14="http://schemas.microsoft.com/office/drawing/2010/main" val="0"/>
              </a:ext>
            </a:extLst>
          </a:blip>
          <a:srcRect t="18273" b="7633"/>
          <a:stretch/>
        </p:blipFill>
        <p:spPr bwMode="auto">
          <a:xfrm>
            <a:off x="1122227" y="587829"/>
            <a:ext cx="9706882" cy="5394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407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e challenges of mathematics education for Indigenous teacher training"/>
          <p:cNvPicPr>
            <a:picLocks noChangeAspect="1" noChangeArrowheads="1"/>
          </p:cNvPicPr>
          <p:nvPr/>
        </p:nvPicPr>
        <p:blipFill rotWithShape="1">
          <a:blip r:embed="rId2">
            <a:extLst>
              <a:ext uri="{28A0092B-C50C-407E-A947-70E740481C1C}">
                <a14:useLocalDpi xmlns:a14="http://schemas.microsoft.com/office/drawing/2010/main" val="0"/>
              </a:ext>
            </a:extLst>
          </a:blip>
          <a:srcRect t="20929"/>
          <a:stretch/>
        </p:blipFill>
        <p:spPr bwMode="auto">
          <a:xfrm>
            <a:off x="6727370" y="1710806"/>
            <a:ext cx="4991192" cy="273337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ltural Landscapes. - ppt down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4" y="1034346"/>
            <a:ext cx="5448391" cy="4086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650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pPr>
              <a:lnSpc>
                <a:spcPct val="85000"/>
              </a:lnSpc>
              <a:defRPr/>
            </a:pPr>
            <a:r>
              <a:rPr lang="en-US" sz="3600" b="1" spc="-50" dirty="0">
                <a:solidFill>
                  <a:schemeClr val="tx1">
                    <a:lumMod val="75000"/>
                    <a:lumOff val="25000"/>
                  </a:schemeClr>
                </a:solidFill>
                <a:latin typeface="Times" charset="0"/>
                <a:cs typeface="Times" charset="0"/>
              </a:rPr>
              <a:t>Artifacts (Material based)</a:t>
            </a:r>
            <a:endParaRPr lang="en-US" sz="3600" spc="-50" dirty="0">
              <a:solidFill>
                <a:schemeClr val="tx1">
                  <a:lumMod val="75000"/>
                  <a:lumOff val="25000"/>
                </a:schemeClr>
              </a:solidFill>
              <a:latin typeface="Times" charset="0"/>
              <a:cs typeface="Times" charset="0"/>
            </a:endParaRPr>
          </a:p>
        </p:txBody>
      </p:sp>
      <p:sp>
        <p:nvSpPr>
          <p:cNvPr id="19459" name="Content Placeholder 2"/>
          <p:cNvSpPr>
            <a:spLocks noGrp="1"/>
          </p:cNvSpPr>
          <p:nvPr>
            <p:ph idx="1"/>
          </p:nvPr>
        </p:nvSpPr>
        <p:spPr>
          <a:ln/>
        </p:spPr>
        <p:txBody>
          <a:bodyPr vert="horz" wrap="square" lIns="0" tIns="45720" rIns="0" bIns="45720" rtlCol="0" anchor="t">
            <a:normAutofit/>
          </a:bodyPr>
          <a:lstStyle/>
          <a:p>
            <a:pPr>
              <a:buFont typeface="Wingdings" panose="05000000000000000000" pitchFamily="2" charset="2"/>
              <a:buChar char="Ø"/>
            </a:pPr>
            <a:r>
              <a:rPr dirty="0">
                <a:latin typeface="Times" charset="0"/>
                <a:cs typeface="Times" charset="0"/>
              </a:rPr>
              <a:t>An artifact is an object made by a human being. Artifacts include art, tools, and clothing made by people of any time and place. </a:t>
            </a:r>
          </a:p>
          <a:p>
            <a:pPr>
              <a:buFont typeface="Wingdings" panose="05000000000000000000" pitchFamily="2" charset="2"/>
              <a:buChar char="Ø"/>
            </a:pPr>
            <a:r>
              <a:rPr dirty="0">
                <a:latin typeface="Times" charset="0"/>
                <a:cs typeface="Times" charset="0"/>
              </a:rPr>
              <a:t>The term can also be used to refer to the remains of an object, such as a shard of broken pottery or glassware. </a:t>
            </a:r>
          </a:p>
          <a:p>
            <a:pPr>
              <a:buFont typeface="Wingdings" panose="05000000000000000000" pitchFamily="2" charset="2"/>
              <a:buChar char="Ø"/>
            </a:pPr>
            <a:r>
              <a:rPr dirty="0">
                <a:latin typeface="Times" charset="0"/>
                <a:cs typeface="Times" charset="0"/>
              </a:rPr>
              <a:t>Artifacts are immensely useful to scholars who want to learn about a culture. </a:t>
            </a:r>
            <a:endParaRPr dirty="0">
              <a:latin typeface="Times" charset="0"/>
              <a:ea typeface="Times" charset="0"/>
            </a:endParaRPr>
          </a:p>
        </p:txBody>
      </p:sp>
    </p:spTree>
    <p:extLst>
      <p:ext uri="{BB962C8B-B14F-4D97-AF65-F5344CB8AC3E}">
        <p14:creationId xmlns:p14="http://schemas.microsoft.com/office/powerpoint/2010/main" val="1009933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pPr>
              <a:lnSpc>
                <a:spcPct val="85000"/>
              </a:lnSpc>
              <a:defRPr/>
            </a:pPr>
            <a:r>
              <a:rPr lang="en-US" sz="4800" spc="-50" dirty="0">
                <a:solidFill>
                  <a:schemeClr val="tx1">
                    <a:lumMod val="75000"/>
                    <a:lumOff val="25000"/>
                  </a:schemeClr>
                </a:solidFill>
                <a:latin typeface="Times" charset="0"/>
                <a:cs typeface="Times" charset="0"/>
              </a:rPr>
              <a:t>Example</a:t>
            </a:r>
            <a:r>
              <a:rPr lang="en-US" sz="4800" spc="-50" dirty="0">
                <a:solidFill>
                  <a:schemeClr val="tx1">
                    <a:lumMod val="75000"/>
                    <a:lumOff val="25000"/>
                  </a:schemeClr>
                </a:solidFill>
              </a:rPr>
              <a:t> </a:t>
            </a:r>
          </a:p>
        </p:txBody>
      </p:sp>
      <p:sp>
        <p:nvSpPr>
          <p:cNvPr id="20483" name="Content Placeholder 2"/>
          <p:cNvSpPr>
            <a:spLocks noGrp="1"/>
          </p:cNvSpPr>
          <p:nvPr>
            <p:ph idx="1"/>
          </p:nvPr>
        </p:nvSpPr>
        <p:spPr>
          <a:ln/>
        </p:spPr>
        <p:txBody>
          <a:bodyPr vert="horz" wrap="square" lIns="0" tIns="45720" rIns="0" bIns="45720" rtlCol="0" anchor="t">
            <a:normAutofit/>
          </a:bodyPr>
          <a:lstStyle/>
          <a:p>
            <a:pPr algn="just"/>
            <a:r>
              <a:rPr sz="2000" dirty="0">
                <a:latin typeface="Times" charset="0"/>
                <a:cs typeface="Times" charset="0"/>
              </a:rPr>
              <a:t>Artifacts have provided essential clues about life in ancient Egypt. </a:t>
            </a:r>
          </a:p>
          <a:p>
            <a:pPr algn="just"/>
            <a:r>
              <a:rPr sz="2000" dirty="0">
                <a:latin typeface="Times" charset="0"/>
                <a:cs typeface="Times" charset="0"/>
              </a:rPr>
              <a:t>The </a:t>
            </a:r>
            <a:r>
              <a:rPr sz="2000" b="1" dirty="0">
                <a:latin typeface="Times" charset="0"/>
                <a:cs typeface="Times" charset="0"/>
              </a:rPr>
              <a:t>tomb of King Tut</a:t>
            </a:r>
            <a:r>
              <a:rPr sz="2000" dirty="0">
                <a:latin typeface="Times" charset="0"/>
                <a:cs typeface="Times" charset="0"/>
              </a:rPr>
              <a:t> is perhaps the most famous. In 1922, British archaeologist Howard Carter came upon the tomb of the Egyptian Pharaoh known as King Tut. </a:t>
            </a:r>
          </a:p>
          <a:p>
            <a:pPr algn="just"/>
            <a:r>
              <a:rPr sz="2000" dirty="0">
                <a:latin typeface="Times" charset="0"/>
                <a:cs typeface="Times" charset="0"/>
              </a:rPr>
              <a:t>King Tut’s tomb had been undisturbed since he was buried around 1323 B.C.E. The tomb also included more than 5,000 artifacts, including perfumes and oils, jewelry, statues, and even toys from Tut’s childhood. Carter led a team of archaeologists in cataloging the items from King Tut’s tomb. This work took the archaeologists over a decade, but the artifacts continue to help historians better understand life in Egypt during the era of King Tut.</a:t>
            </a:r>
            <a:endParaRPr sz="2000" dirty="0">
              <a:latin typeface="Times" charset="0"/>
              <a:ea typeface="Times" charset="0"/>
            </a:endParaRPr>
          </a:p>
        </p:txBody>
      </p:sp>
    </p:spTree>
    <p:extLst>
      <p:ext uri="{BB962C8B-B14F-4D97-AF65-F5344CB8AC3E}">
        <p14:creationId xmlns:p14="http://schemas.microsoft.com/office/powerpoint/2010/main" val="4138334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220" y="800827"/>
            <a:ext cx="8229600" cy="582613"/>
          </a:xfrm>
        </p:spPr>
        <p:txBody>
          <a:bodyPr vert="horz" lIns="91440" tIns="45720" rIns="91440" bIns="45720" rtlCol="0" anchor="b">
            <a:normAutofit fontScale="90000"/>
          </a:bodyPr>
          <a:lstStyle/>
          <a:p>
            <a:pPr>
              <a:lnSpc>
                <a:spcPct val="85000"/>
              </a:lnSpc>
              <a:defRPr/>
            </a:pPr>
            <a:br>
              <a:rPr lang="en-US" sz="4800" b="1" spc="-50" dirty="0">
                <a:solidFill>
                  <a:schemeClr val="tx1">
                    <a:lumMod val="75000"/>
                    <a:lumOff val="25000"/>
                  </a:schemeClr>
                </a:solidFill>
                <a:latin typeface="Times" charset="0"/>
                <a:cs typeface="Times" charset="0"/>
              </a:rPr>
            </a:br>
            <a:br>
              <a:rPr lang="en-US" sz="4800" b="1" spc="-50" dirty="0">
                <a:solidFill>
                  <a:schemeClr val="tx1">
                    <a:lumMod val="75000"/>
                    <a:lumOff val="25000"/>
                  </a:schemeClr>
                </a:solidFill>
                <a:latin typeface="Times" charset="0"/>
                <a:cs typeface="Times" charset="0"/>
              </a:rPr>
            </a:br>
            <a:r>
              <a:rPr lang="en-US" sz="4800" b="1" spc="-50" dirty="0">
                <a:solidFill>
                  <a:schemeClr val="tx1">
                    <a:lumMod val="75000"/>
                    <a:lumOff val="25000"/>
                  </a:schemeClr>
                </a:solidFill>
                <a:latin typeface="Times" charset="0"/>
                <a:cs typeface="Times" charset="0"/>
              </a:rPr>
              <a:t>Socio facts</a:t>
            </a:r>
            <a:endParaRPr lang="en-US" sz="4800" spc="-50" dirty="0">
              <a:solidFill>
                <a:schemeClr val="tx1">
                  <a:lumMod val="75000"/>
                  <a:lumOff val="25000"/>
                </a:schemeClr>
              </a:solidFill>
              <a:latin typeface="Times" charset="0"/>
              <a:cs typeface="Times" charset="0"/>
            </a:endParaRPr>
          </a:p>
        </p:txBody>
      </p:sp>
      <p:sp>
        <p:nvSpPr>
          <p:cNvPr id="21507" name="Content Placeholder 2"/>
          <p:cNvSpPr>
            <a:spLocks noGrp="1"/>
          </p:cNvSpPr>
          <p:nvPr>
            <p:ph idx="1"/>
          </p:nvPr>
        </p:nvSpPr>
        <p:spPr>
          <a:ln/>
        </p:spPr>
        <p:txBody>
          <a:bodyPr vert="horz" wrap="square" lIns="0" tIns="45720" rIns="0" bIns="45720" rtlCol="0" anchor="t">
            <a:normAutofit/>
          </a:bodyPr>
          <a:lstStyle/>
          <a:p>
            <a:pPr algn="just"/>
            <a:r>
              <a:rPr sz="2000" dirty="0">
                <a:latin typeface="Times" charset="0"/>
                <a:cs typeface="Times" charset="0"/>
              </a:rPr>
              <a:t>The sociological subsystem of a culture is the sum of the expected and accepted patterns of </a:t>
            </a:r>
            <a:r>
              <a:rPr sz="2000" b="1" dirty="0">
                <a:latin typeface="Times" charset="0"/>
                <a:cs typeface="Times" charset="0"/>
              </a:rPr>
              <a:t>interpersonal relations</a:t>
            </a:r>
            <a:r>
              <a:rPr sz="2000" dirty="0">
                <a:latin typeface="Times" charset="0"/>
                <a:cs typeface="Times" charset="0"/>
              </a:rPr>
              <a:t> that find their outlet in economic, political, military, religious, kinship: and other associations. These socio facts define the social organization of a culture. </a:t>
            </a:r>
          </a:p>
          <a:p>
            <a:pPr algn="just"/>
            <a:r>
              <a:rPr sz="2000" dirty="0">
                <a:latin typeface="Times" charset="0"/>
                <a:cs typeface="Times" charset="0"/>
              </a:rPr>
              <a:t>They regulate how the </a:t>
            </a:r>
            <a:r>
              <a:rPr sz="2000" b="1" dirty="0">
                <a:latin typeface="Times" charset="0"/>
                <a:cs typeface="Times" charset="0"/>
              </a:rPr>
              <a:t>individual functions relative to the group, whether it be family, church, or state.</a:t>
            </a:r>
            <a:r>
              <a:rPr sz="2000" dirty="0">
                <a:latin typeface="Times" charset="0"/>
                <a:cs typeface="Times" charset="0"/>
              </a:rPr>
              <a:t> </a:t>
            </a:r>
          </a:p>
          <a:p>
            <a:pPr algn="just"/>
            <a:endParaRPr sz="2000" dirty="0"/>
          </a:p>
        </p:txBody>
      </p:sp>
    </p:spTree>
    <p:extLst>
      <p:ext uri="{BB962C8B-B14F-4D97-AF65-F5344CB8AC3E}">
        <p14:creationId xmlns:p14="http://schemas.microsoft.com/office/powerpoint/2010/main" val="2817736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pPr>
              <a:lnSpc>
                <a:spcPct val="85000"/>
              </a:lnSpc>
              <a:defRPr/>
            </a:pPr>
            <a:r>
              <a:rPr lang="en-US" sz="4800" spc="-50" dirty="0">
                <a:solidFill>
                  <a:schemeClr val="tx1">
                    <a:lumMod val="75000"/>
                    <a:lumOff val="25000"/>
                  </a:schemeClr>
                </a:solidFill>
                <a:latin typeface="Times" charset="0"/>
                <a:cs typeface="Times" charset="0"/>
              </a:rPr>
              <a:t>Mentifacts</a:t>
            </a:r>
          </a:p>
        </p:txBody>
      </p:sp>
      <p:sp>
        <p:nvSpPr>
          <p:cNvPr id="22531" name="Content Placeholder 2"/>
          <p:cNvSpPr>
            <a:spLocks noGrp="1"/>
          </p:cNvSpPr>
          <p:nvPr>
            <p:ph idx="1"/>
          </p:nvPr>
        </p:nvSpPr>
        <p:spPr>
          <a:ln/>
        </p:spPr>
        <p:txBody>
          <a:bodyPr vert="horz" wrap="square" lIns="0" tIns="45720" rIns="0" bIns="45720" rtlCol="0" anchor="t">
            <a:normAutofit/>
          </a:bodyPr>
          <a:lstStyle/>
          <a:p>
            <a:r>
              <a:rPr sz="2000" dirty="0">
                <a:latin typeface="Times" charset="0"/>
                <a:cs typeface="Times" charset="0"/>
              </a:rPr>
              <a:t>The ideological subsystem consists of </a:t>
            </a:r>
            <a:r>
              <a:rPr sz="2000" b="1" dirty="0">
                <a:latin typeface="Times" charset="0"/>
                <a:cs typeface="Times" charset="0"/>
              </a:rPr>
              <a:t>ideas, beliefs, and knowledge of a culture</a:t>
            </a:r>
            <a:r>
              <a:rPr sz="2000" dirty="0">
                <a:latin typeface="Times" charset="0"/>
                <a:cs typeface="Times" charset="0"/>
              </a:rPr>
              <a:t> and of the ways in which these things are expressed in speech or other forms of communication. </a:t>
            </a:r>
          </a:p>
          <a:p>
            <a:r>
              <a:rPr sz="2000" b="1" dirty="0">
                <a:latin typeface="Times" charset="0"/>
                <a:cs typeface="Times" charset="0"/>
              </a:rPr>
              <a:t>Mythologies and theologies, legend, literature, philosophy, and folk wisdom</a:t>
            </a:r>
            <a:r>
              <a:rPr sz="2000" dirty="0">
                <a:latin typeface="Times" charset="0"/>
                <a:cs typeface="Times" charset="0"/>
              </a:rPr>
              <a:t> make up this category. Passed on from generation to generation, these abstract belief systems, or mentifacts, tell us what we ought to believe, what we should value, and how we ought to act. Beliefs form the basis of the socialization process. Often we know-or think we know-what the beliefs of a group are from their oral or written statements. </a:t>
            </a:r>
            <a:endParaRPr sz="2000" dirty="0">
              <a:latin typeface="Times" charset="0"/>
              <a:ea typeface="Times" charset="0"/>
            </a:endParaRPr>
          </a:p>
        </p:txBody>
      </p:sp>
    </p:spTree>
    <p:extLst>
      <p:ext uri="{BB962C8B-B14F-4D97-AF65-F5344CB8AC3E}">
        <p14:creationId xmlns:p14="http://schemas.microsoft.com/office/powerpoint/2010/main" val="1286773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vert="horz" lIns="91440" tIns="45720" rIns="91440" bIns="45720" rtlCol="0" anchor="b">
            <a:normAutofit/>
          </a:bodyPr>
          <a:lstStyle/>
          <a:p>
            <a:pPr>
              <a:lnSpc>
                <a:spcPct val="85000"/>
              </a:lnSpc>
              <a:defRPr/>
            </a:pPr>
            <a:r>
              <a:rPr lang="en-US" sz="4800" spc="-50" dirty="0">
                <a:solidFill>
                  <a:schemeClr val="tx1">
                    <a:lumMod val="75000"/>
                    <a:lumOff val="25000"/>
                  </a:schemeClr>
                </a:solidFill>
                <a:latin typeface="Times" charset="0"/>
                <a:cs typeface="Times" charset="0"/>
              </a:rPr>
              <a:t>Components (structure) of Culture</a:t>
            </a:r>
          </a:p>
        </p:txBody>
      </p:sp>
      <p:sp>
        <p:nvSpPr>
          <p:cNvPr id="23555" name="Rectangle 3"/>
          <p:cNvSpPr>
            <a:spLocks noGrp="1"/>
          </p:cNvSpPr>
          <p:nvPr>
            <p:ph idx="1"/>
          </p:nvPr>
        </p:nvSpPr>
        <p:spPr>
          <a:xfrm>
            <a:off x="2667000" y="1981200"/>
            <a:ext cx="7772400" cy="4114800"/>
          </a:xfrm>
          <a:ln/>
        </p:spPr>
        <p:txBody>
          <a:bodyPr vert="horz" wrap="square" lIns="0" tIns="45720" rIns="0" bIns="45720" rtlCol="0" anchor="t">
            <a:normAutofit/>
          </a:bodyPr>
          <a:lstStyle/>
          <a:p>
            <a:r>
              <a:rPr dirty="0">
                <a:latin typeface="Times" charset="0"/>
                <a:cs typeface="Times" charset="0"/>
              </a:rPr>
              <a:t>Culture Traits</a:t>
            </a:r>
          </a:p>
          <a:p>
            <a:r>
              <a:rPr dirty="0">
                <a:latin typeface="Times" charset="0"/>
                <a:cs typeface="Times" charset="0"/>
              </a:rPr>
              <a:t>Culture Complex</a:t>
            </a:r>
          </a:p>
          <a:p>
            <a:r>
              <a:rPr dirty="0">
                <a:latin typeface="Times" charset="0"/>
                <a:cs typeface="Times" charset="0"/>
              </a:rPr>
              <a:t>Culture Region</a:t>
            </a:r>
          </a:p>
          <a:p>
            <a:r>
              <a:rPr dirty="0">
                <a:latin typeface="Times" charset="0"/>
                <a:cs typeface="Times" charset="0"/>
              </a:rPr>
              <a:t>Culture Realm</a:t>
            </a:r>
          </a:p>
          <a:p>
            <a:r>
              <a:rPr dirty="0">
                <a:latin typeface="Times" charset="0"/>
                <a:cs typeface="Times" charset="0"/>
              </a:rPr>
              <a:t>Globalization</a:t>
            </a:r>
            <a:endParaRPr dirty="0">
              <a:latin typeface="Times" charset="0"/>
              <a:ea typeface="Times" charset="0"/>
            </a:endParaRPr>
          </a:p>
        </p:txBody>
      </p:sp>
      <p:sp>
        <p:nvSpPr>
          <p:cNvPr id="5124" name="Text Box 4"/>
          <p:cNvSpPr txBox="1">
            <a:spLocks noChangeArrowheads="1"/>
          </p:cNvSpPr>
          <p:nvPr/>
        </p:nvSpPr>
        <p:spPr bwMode="auto">
          <a:xfrm>
            <a:off x="7391400" y="1981201"/>
            <a:ext cx="24384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dirty="0">
                <a:latin typeface="Times" charset="0"/>
                <a:ea typeface="MS PGothic" panose="020B0600070205080204" pitchFamily="34" charset="-128"/>
              </a:rPr>
              <a:t>Small</a:t>
            </a:r>
          </a:p>
          <a:p>
            <a:pPr>
              <a:spcBef>
                <a:spcPct val="50000"/>
              </a:spcBef>
              <a:defRPr/>
            </a:pPr>
            <a:endParaRPr lang="en-US" dirty="0">
              <a:latin typeface="Times" charset="0"/>
              <a:ea typeface="MS PGothic" panose="020B0600070205080204" pitchFamily="34" charset="-128"/>
            </a:endParaRPr>
          </a:p>
          <a:p>
            <a:pPr>
              <a:spcBef>
                <a:spcPct val="50000"/>
              </a:spcBef>
              <a:defRPr/>
            </a:pPr>
            <a:endParaRPr lang="en-US" dirty="0">
              <a:latin typeface="Times" charset="0"/>
              <a:ea typeface="MS PGothic" panose="020B0600070205080204" pitchFamily="34" charset="-128"/>
            </a:endParaRPr>
          </a:p>
          <a:p>
            <a:pPr>
              <a:spcBef>
                <a:spcPct val="50000"/>
              </a:spcBef>
              <a:defRPr/>
            </a:pPr>
            <a:endParaRPr lang="en-US" dirty="0">
              <a:latin typeface="Times" charset="0"/>
              <a:ea typeface="MS PGothic" panose="020B0600070205080204" pitchFamily="34" charset="-128"/>
            </a:endParaRPr>
          </a:p>
          <a:p>
            <a:pPr>
              <a:spcBef>
                <a:spcPct val="50000"/>
              </a:spcBef>
              <a:defRPr/>
            </a:pPr>
            <a:endParaRPr lang="en-US" dirty="0">
              <a:latin typeface="Times" charset="0"/>
              <a:ea typeface="MS PGothic" panose="020B0600070205080204" pitchFamily="34" charset="-128"/>
            </a:endParaRPr>
          </a:p>
          <a:p>
            <a:pPr>
              <a:spcBef>
                <a:spcPct val="50000"/>
              </a:spcBef>
              <a:defRPr/>
            </a:pPr>
            <a:endParaRPr lang="en-US" dirty="0">
              <a:latin typeface="Times" charset="0"/>
              <a:ea typeface="MS PGothic" panose="020B0600070205080204" pitchFamily="34" charset="-128"/>
            </a:endParaRPr>
          </a:p>
          <a:p>
            <a:pPr>
              <a:spcBef>
                <a:spcPct val="50000"/>
              </a:spcBef>
              <a:defRPr/>
            </a:pPr>
            <a:r>
              <a:rPr lang="en-US" dirty="0">
                <a:latin typeface="Times" charset="0"/>
                <a:ea typeface="MS PGothic" panose="020B0600070205080204" pitchFamily="34" charset="-128"/>
              </a:rPr>
              <a:t>Large</a:t>
            </a:r>
          </a:p>
        </p:txBody>
      </p:sp>
      <p:sp>
        <p:nvSpPr>
          <p:cNvPr id="5125" name="AutoShape 5"/>
          <p:cNvSpPr>
            <a:spLocks noChangeArrowheads="1"/>
          </p:cNvSpPr>
          <p:nvPr/>
        </p:nvSpPr>
        <p:spPr bwMode="auto">
          <a:xfrm>
            <a:off x="7543800" y="2590800"/>
            <a:ext cx="457200" cy="1524000"/>
          </a:xfrm>
          <a:prstGeom prst="upDownArrow">
            <a:avLst>
              <a:gd name="adj1" fmla="val 50000"/>
              <a:gd name="adj2" fmla="val 66667"/>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sz="2400" dirty="0">
              <a:latin typeface="Times" charset="0"/>
              <a:ea typeface="MS PGothic" panose="020B0600070205080204" pitchFamily="34" charset="-128"/>
            </a:endParaRPr>
          </a:p>
        </p:txBody>
      </p:sp>
    </p:spTree>
    <p:extLst>
      <p:ext uri="{BB962C8B-B14F-4D97-AF65-F5344CB8AC3E}">
        <p14:creationId xmlns:p14="http://schemas.microsoft.com/office/powerpoint/2010/main" val="1243293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anose="02020603050405020304" pitchFamily="18" charset="0"/>
                <a:cs typeface="Times" panose="02020603050405020304" pitchFamily="18" charset="0"/>
              </a:rPr>
              <a:t>Structure of Culture </a:t>
            </a:r>
          </a:p>
        </p:txBody>
      </p:sp>
      <p:sp>
        <p:nvSpPr>
          <p:cNvPr id="3" name="Content Placeholder 2"/>
          <p:cNvSpPr>
            <a:spLocks noGrp="1"/>
          </p:cNvSpPr>
          <p:nvPr>
            <p:ph idx="1"/>
          </p:nvPr>
        </p:nvSpPr>
        <p:spPr/>
        <p:txBody>
          <a:bodyPr/>
          <a:lstStyle/>
          <a:p>
            <a:pPr marL="0" indent="0">
              <a:buClr>
                <a:schemeClr val="accent1"/>
              </a:buClr>
              <a:buSzPct val="100000"/>
              <a:buNone/>
            </a:pPr>
            <a:r>
              <a:rPr lang="en-US" b="1" dirty="0">
                <a:latin typeface="Times" charset="0"/>
                <a:cs typeface="Times" charset="0"/>
              </a:rPr>
              <a:t>Cultural Traits </a:t>
            </a:r>
          </a:p>
          <a:p>
            <a:pPr>
              <a:buClr>
                <a:schemeClr val="accent1"/>
              </a:buClr>
              <a:buSzPct val="100000"/>
              <a:buFont typeface="Calibri" panose="020F0502020204030204" pitchFamily="34" charset="0"/>
            </a:pPr>
            <a:r>
              <a:rPr lang="en-US" dirty="0">
                <a:latin typeface="Times" charset="0"/>
                <a:cs typeface="Times" charset="0"/>
              </a:rPr>
              <a:t>Smallest item of culture-building block of culture.</a:t>
            </a:r>
          </a:p>
          <a:p>
            <a:pPr>
              <a:buClr>
                <a:schemeClr val="accent1"/>
              </a:buClr>
              <a:buSzPct val="100000"/>
              <a:buFont typeface="Calibri" panose="020F0502020204030204" pitchFamily="34" charset="0"/>
            </a:pPr>
            <a:r>
              <a:rPr lang="en-US" dirty="0">
                <a:latin typeface="Times" charset="0"/>
                <a:cs typeface="Times" charset="0"/>
              </a:rPr>
              <a:t>Learned behavior ranging from language spoken to tools to games.</a:t>
            </a:r>
          </a:p>
          <a:p>
            <a:pPr>
              <a:buClr>
                <a:schemeClr val="accent1"/>
              </a:buClr>
              <a:buSzPct val="100000"/>
              <a:buFont typeface="Calibri" panose="020F0502020204030204" pitchFamily="34" charset="0"/>
            </a:pPr>
            <a:r>
              <a:rPr lang="en-US" dirty="0">
                <a:latin typeface="Times" charset="0"/>
                <a:cs typeface="Times" charset="0"/>
              </a:rPr>
              <a:t>They can be objects, techniques, beliefs, or attitudes.</a:t>
            </a:r>
          </a:p>
          <a:p>
            <a:pPr marL="0" indent="0">
              <a:buClr>
                <a:schemeClr val="accent1"/>
              </a:buClr>
              <a:buSzPct val="100000"/>
              <a:buNone/>
            </a:pPr>
            <a:r>
              <a:rPr lang="en-US" b="1" dirty="0">
                <a:latin typeface="Times" charset="0"/>
                <a:cs typeface="Times" charset="0"/>
              </a:rPr>
              <a:t>Cultural Complex</a:t>
            </a:r>
          </a:p>
          <a:p>
            <a:pPr>
              <a:buClr>
                <a:schemeClr val="accent1"/>
              </a:buClr>
              <a:buSzPct val="100000"/>
              <a:buFont typeface="Calibri" panose="020F0502020204030204" pitchFamily="34" charset="0"/>
              <a:buChar char="•"/>
            </a:pPr>
            <a:r>
              <a:rPr lang="en-US" dirty="0">
                <a:latin typeface="Times" charset="0"/>
                <a:cs typeface="Times" charset="0"/>
              </a:rPr>
              <a:t>Individual cultural traits that are functionally interrelated. </a:t>
            </a:r>
          </a:p>
          <a:p>
            <a:pPr>
              <a:buClr>
                <a:schemeClr val="accent1"/>
              </a:buClr>
              <a:buSzPct val="100000"/>
              <a:buFont typeface="Calibri" panose="020F0502020204030204" pitchFamily="34" charset="0"/>
              <a:buChar char="•"/>
            </a:pPr>
            <a:r>
              <a:rPr lang="en-US" dirty="0">
                <a:latin typeface="Times" charset="0"/>
                <a:cs typeface="Times" charset="0"/>
              </a:rPr>
              <a:t>Examples include: religious complexes, business behavior complexes, sports complexes.</a:t>
            </a:r>
            <a:endParaRPr lang="en-US" dirty="0">
              <a:latin typeface="Times" charset="0"/>
              <a:ea typeface="Times" charset="0"/>
            </a:endParaRPr>
          </a:p>
          <a:p>
            <a:pPr>
              <a:buClr>
                <a:schemeClr val="accent1"/>
              </a:buClr>
              <a:buSzPct val="100000"/>
              <a:buFont typeface="Calibri" panose="020F0502020204030204" pitchFamily="34" charset="0"/>
            </a:pPr>
            <a:endParaRPr lang="en-US" dirty="0">
              <a:latin typeface="Times" charset="0"/>
              <a:ea typeface="Times" charset="0"/>
            </a:endParaRPr>
          </a:p>
        </p:txBody>
      </p:sp>
    </p:spTree>
    <p:extLst>
      <p:ext uri="{BB962C8B-B14F-4D97-AF65-F5344CB8AC3E}">
        <p14:creationId xmlns:p14="http://schemas.microsoft.com/office/powerpoint/2010/main" val="4132609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vert="horz" lIns="91440" tIns="45720" rIns="91440" bIns="45720" rtlCol="0" anchor="b">
            <a:normAutofit/>
          </a:bodyPr>
          <a:lstStyle/>
          <a:p>
            <a:pPr>
              <a:lnSpc>
                <a:spcPct val="85000"/>
              </a:lnSpc>
              <a:defRPr/>
            </a:pPr>
            <a:r>
              <a:rPr lang="en-US" sz="4800" spc="-50" dirty="0">
                <a:solidFill>
                  <a:schemeClr val="tx1">
                    <a:lumMod val="75000"/>
                    <a:lumOff val="25000"/>
                  </a:schemeClr>
                </a:solidFill>
                <a:latin typeface="Times" charset="0"/>
                <a:cs typeface="Times" charset="0"/>
              </a:rPr>
              <a:t>Culture Regions</a:t>
            </a:r>
          </a:p>
        </p:txBody>
      </p:sp>
      <p:pic>
        <p:nvPicPr>
          <p:cNvPr id="26627" name="Picture 5"/>
          <p:cNvPicPr>
            <a:picLocks noGrp="1" noChangeAspect="1"/>
          </p:cNvPicPr>
          <p:nvPr>
            <p:ph type="clipArt" sz="half" idx="4294967295"/>
          </p:nvPr>
        </p:nvPicPr>
        <p:blipFill>
          <a:blip r:embed="rId2"/>
          <a:stretch>
            <a:fillRect/>
          </a:stretch>
        </p:blipFill>
        <p:spPr>
          <a:xfrm>
            <a:off x="0" y="4038600"/>
            <a:ext cx="0" cy="0"/>
          </a:xfrm>
          <a:ln/>
        </p:spPr>
      </p:pic>
      <p:sp>
        <p:nvSpPr>
          <p:cNvPr id="26628" name="Rectangle 4"/>
          <p:cNvSpPr>
            <a:spLocks noGrp="1"/>
          </p:cNvSpPr>
          <p:nvPr>
            <p:ph type="body" sz="half" idx="4294967295"/>
          </p:nvPr>
        </p:nvSpPr>
        <p:spPr>
          <a:xfrm>
            <a:off x="0" y="1981200"/>
            <a:ext cx="7848600" cy="4114800"/>
          </a:xfrm>
          <a:ln/>
        </p:spPr>
        <p:txBody>
          <a:bodyPr vert="horz" wrap="square" lIns="0" tIns="45720" rIns="0" bIns="45720" anchor="t"/>
          <a:lstStyle/>
          <a:p>
            <a:pPr>
              <a:buClr>
                <a:schemeClr val="accent1"/>
              </a:buClr>
              <a:buSzPct val="100000"/>
              <a:buFont typeface="Calibri" panose="020F0502020204030204" pitchFamily="34" charset="0"/>
            </a:pPr>
            <a:r>
              <a:rPr dirty="0">
                <a:latin typeface="Times" charset="0"/>
                <a:cs typeface="Times" charset="0"/>
              </a:rPr>
              <a:t>Culture traits and complexes have areal (spatial) extent.</a:t>
            </a:r>
          </a:p>
          <a:p>
            <a:pPr>
              <a:buClr>
                <a:schemeClr val="accent1"/>
              </a:buClr>
              <a:buSzPct val="100000"/>
              <a:buFont typeface="Calibri" panose="020F0502020204030204" pitchFamily="34" charset="0"/>
            </a:pPr>
            <a:r>
              <a:rPr dirty="0">
                <a:latin typeface="Times" charset="0"/>
                <a:cs typeface="Times" charset="0"/>
              </a:rPr>
              <a:t>Used to show the spatial extent of similar cultural areas.</a:t>
            </a:r>
          </a:p>
          <a:p>
            <a:pPr>
              <a:buClr>
                <a:schemeClr val="accent1"/>
              </a:buClr>
              <a:buSzPct val="100000"/>
              <a:buFont typeface="Calibri" panose="020F0502020204030204" pitchFamily="34" charset="0"/>
            </a:pPr>
            <a:r>
              <a:rPr dirty="0">
                <a:latin typeface="Times" charset="0"/>
                <a:cs typeface="Times" charset="0"/>
              </a:rPr>
              <a:t>Regions can be of three types</a:t>
            </a:r>
          </a:p>
          <a:p>
            <a:pPr>
              <a:buClr>
                <a:schemeClr val="accent1"/>
              </a:buClr>
              <a:buSzPct val="100000"/>
              <a:buFont typeface="Wingdings" panose="05000000000000000000" pitchFamily="2" charset="2"/>
              <a:buChar char="v"/>
            </a:pPr>
            <a:r>
              <a:rPr dirty="0">
                <a:latin typeface="Times" charset="0"/>
                <a:cs typeface="Times" charset="0"/>
              </a:rPr>
              <a:t>Formal Region </a:t>
            </a:r>
          </a:p>
          <a:p>
            <a:pPr>
              <a:buClr>
                <a:schemeClr val="accent1"/>
              </a:buClr>
              <a:buSzPct val="100000"/>
              <a:buFont typeface="Wingdings" panose="05000000000000000000" pitchFamily="2" charset="2"/>
              <a:buChar char="v"/>
            </a:pPr>
            <a:r>
              <a:rPr dirty="0">
                <a:latin typeface="Times" charset="0"/>
                <a:cs typeface="Times" charset="0"/>
              </a:rPr>
              <a:t>Functional Region </a:t>
            </a:r>
          </a:p>
          <a:p>
            <a:pPr>
              <a:buClr>
                <a:schemeClr val="accent1"/>
              </a:buClr>
              <a:buSzPct val="100000"/>
              <a:buFont typeface="Wingdings" panose="05000000000000000000" pitchFamily="2" charset="2"/>
              <a:buChar char="v"/>
            </a:pPr>
            <a:r>
              <a:rPr dirty="0">
                <a:latin typeface="Times" charset="0"/>
                <a:cs typeface="Times" charset="0"/>
              </a:rPr>
              <a:t>Vernacular Region</a:t>
            </a:r>
            <a:endParaRPr dirty="0">
              <a:latin typeface="Times" charset="0"/>
              <a:ea typeface="Times" charset="0"/>
            </a:endParaRPr>
          </a:p>
        </p:txBody>
      </p:sp>
    </p:spTree>
    <p:extLst>
      <p:ext uri="{BB962C8B-B14F-4D97-AF65-F5344CB8AC3E}">
        <p14:creationId xmlns:p14="http://schemas.microsoft.com/office/powerpoint/2010/main" val="2024785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pPr>
              <a:lnSpc>
                <a:spcPct val="85000"/>
              </a:lnSpc>
              <a:defRPr/>
            </a:pPr>
            <a:r>
              <a:rPr lang="en-US" sz="4800" b="1" spc="-50" dirty="0">
                <a:solidFill>
                  <a:schemeClr val="tx1">
                    <a:lumMod val="75000"/>
                    <a:lumOff val="25000"/>
                  </a:schemeClr>
                </a:solidFill>
                <a:latin typeface="Times" charset="0"/>
                <a:cs typeface="Times" charset="0"/>
              </a:rPr>
              <a:t>Cultural Change</a:t>
            </a:r>
            <a:endParaRPr lang="en-US" sz="4800" spc="-50" dirty="0">
              <a:solidFill>
                <a:schemeClr val="tx1">
                  <a:lumMod val="75000"/>
                  <a:lumOff val="25000"/>
                </a:schemeClr>
              </a:solidFill>
              <a:latin typeface="Times" charset="0"/>
              <a:cs typeface="Times"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87042789"/>
              </p:ext>
            </p:extLst>
          </p:nvPr>
        </p:nvGraphicFramePr>
        <p:xfrm>
          <a:off x="2346325" y="1846264"/>
          <a:ext cx="75438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8260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pPr>
              <a:lnSpc>
                <a:spcPct val="85000"/>
              </a:lnSpc>
              <a:defRPr/>
            </a:pPr>
            <a:r>
              <a:rPr lang="en-US" sz="4800" spc="-50" dirty="0">
                <a:solidFill>
                  <a:schemeClr val="tx1">
                    <a:lumMod val="75000"/>
                    <a:lumOff val="25000"/>
                  </a:schemeClr>
                </a:solidFill>
                <a:latin typeface="Times" charset="0"/>
                <a:cs typeface="Times" charset="0"/>
              </a:rPr>
              <a:t>Acculturation</a:t>
            </a:r>
          </a:p>
        </p:txBody>
      </p:sp>
      <p:sp>
        <p:nvSpPr>
          <p:cNvPr id="29699" name="Content Placeholder 2"/>
          <p:cNvSpPr>
            <a:spLocks noGrp="1"/>
          </p:cNvSpPr>
          <p:nvPr>
            <p:ph idx="1"/>
          </p:nvPr>
        </p:nvSpPr>
        <p:spPr>
          <a:ln/>
        </p:spPr>
        <p:txBody>
          <a:bodyPr vert="horz" wrap="square" lIns="0" tIns="45720" rIns="0" bIns="45720" rtlCol="0" anchor="t">
            <a:normAutofit/>
          </a:bodyPr>
          <a:lstStyle/>
          <a:p>
            <a:pPr>
              <a:buFont typeface="Arial" panose="020B0604020202020204" pitchFamily="34" charset="0"/>
              <a:buChar char="•"/>
            </a:pPr>
            <a:r>
              <a:rPr sz="2400" dirty="0">
                <a:latin typeface="Times" charset="0"/>
                <a:cs typeface="Times" charset="0"/>
              </a:rPr>
              <a:t>Acculturation typically involves a host culture and a minority culture.</a:t>
            </a:r>
          </a:p>
          <a:p>
            <a:pPr>
              <a:buFont typeface="Arial" panose="020B0604020202020204" pitchFamily="34" charset="0"/>
              <a:buChar char="•"/>
            </a:pPr>
            <a:r>
              <a:rPr sz="2400" dirty="0">
                <a:latin typeface="Times" charset="0"/>
                <a:cs typeface="Times" charset="0"/>
              </a:rPr>
              <a:t>Acculturation is the process of the minority culture adopting some of the values, customs, or behaviors of the host culture.</a:t>
            </a:r>
          </a:p>
          <a:p>
            <a:pPr>
              <a:buFont typeface="Arial" panose="020B0604020202020204" pitchFamily="34" charset="0"/>
              <a:buChar char="•"/>
            </a:pPr>
            <a:r>
              <a:rPr sz="2400" dirty="0">
                <a:latin typeface="Times" charset="0"/>
                <a:cs typeface="Times" charset="0"/>
              </a:rPr>
              <a:t> The host culture is the larger group into which the minority culture moved.</a:t>
            </a:r>
          </a:p>
          <a:p>
            <a:pPr>
              <a:buFont typeface="Arial" panose="020B0604020202020204" pitchFamily="34" charset="0"/>
              <a:buChar char="•"/>
            </a:pPr>
            <a:r>
              <a:rPr sz="2400" dirty="0">
                <a:latin typeface="Times" charset="0"/>
                <a:cs typeface="Times" charset="0"/>
              </a:rPr>
              <a:t> For example, immigrants may adopt the language and maybe several other customs of their host group, but they still may </a:t>
            </a:r>
            <a:r>
              <a:rPr sz="2400" b="1" dirty="0">
                <a:latin typeface="Times" charset="0"/>
                <a:cs typeface="Times" charset="0"/>
              </a:rPr>
              <a:t>retain many of the distinctive customs and traditions</a:t>
            </a:r>
            <a:r>
              <a:rPr sz="2400" dirty="0">
                <a:latin typeface="Times" charset="0"/>
                <a:cs typeface="Times" charset="0"/>
              </a:rPr>
              <a:t> of their culture. A good example would be a Somali living in the United States who speaks English in America but Somali to his friends and from Somalia.</a:t>
            </a:r>
            <a:endParaRPr sz="2400" dirty="0">
              <a:latin typeface="Times" charset="0"/>
              <a:ea typeface="Times" charset="0"/>
            </a:endParaRPr>
          </a:p>
        </p:txBody>
      </p:sp>
    </p:spTree>
    <p:extLst>
      <p:ext uri="{BB962C8B-B14F-4D97-AF65-F5344CB8AC3E}">
        <p14:creationId xmlns:p14="http://schemas.microsoft.com/office/powerpoint/2010/main" val="3388291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pPr>
              <a:lnSpc>
                <a:spcPct val="85000"/>
              </a:lnSpc>
              <a:defRPr/>
            </a:pPr>
            <a:r>
              <a:rPr lang="en-US" sz="4800" spc="-50" dirty="0">
                <a:solidFill>
                  <a:schemeClr val="tx1">
                    <a:lumMod val="75000"/>
                    <a:lumOff val="25000"/>
                  </a:schemeClr>
                </a:solidFill>
                <a:latin typeface="Times" charset="0"/>
                <a:cs typeface="Times" charset="0"/>
              </a:rPr>
              <a:t>Assimilation</a:t>
            </a:r>
          </a:p>
        </p:txBody>
      </p:sp>
      <p:sp>
        <p:nvSpPr>
          <p:cNvPr id="30723" name="Content Placeholder 2"/>
          <p:cNvSpPr>
            <a:spLocks noGrp="1"/>
          </p:cNvSpPr>
          <p:nvPr>
            <p:ph idx="1"/>
          </p:nvPr>
        </p:nvSpPr>
        <p:spPr>
          <a:ln/>
        </p:spPr>
        <p:txBody>
          <a:bodyPr vert="horz" wrap="square" lIns="0" tIns="45720" rIns="0" bIns="45720" rtlCol="0" anchor="t">
            <a:normAutofit/>
          </a:bodyPr>
          <a:lstStyle/>
          <a:p>
            <a:pPr algn="just">
              <a:buFont typeface="Arial" panose="020B0604020202020204" pitchFamily="34" charset="0"/>
              <a:buChar char="•"/>
            </a:pPr>
            <a:r>
              <a:rPr sz="2400" dirty="0">
                <a:latin typeface="Times" charset="0"/>
                <a:cs typeface="Times" charset="0"/>
              </a:rPr>
              <a:t>A group can lose part of its culture when the immigrants become </a:t>
            </a:r>
            <a:r>
              <a:rPr sz="2400" b="1" dirty="0">
                <a:latin typeface="Times" charset="0"/>
                <a:cs typeface="Times" charset="0"/>
              </a:rPr>
              <a:t>totally integrated into the host culture.</a:t>
            </a:r>
          </a:p>
          <a:p>
            <a:pPr algn="just">
              <a:buFont typeface="Arial" panose="020B0604020202020204" pitchFamily="34" charset="0"/>
              <a:buChar char="•"/>
            </a:pPr>
            <a:r>
              <a:rPr sz="2400" dirty="0">
                <a:latin typeface="Times" charset="0"/>
                <a:cs typeface="Times" charset="0"/>
              </a:rPr>
              <a:t> In this case, the dominant culture completely absorbs the less dominant one. This process is called assimilation. </a:t>
            </a:r>
          </a:p>
          <a:p>
            <a:pPr algn="just">
              <a:buFont typeface="Arial" panose="020B0604020202020204" pitchFamily="34" charset="0"/>
              <a:buChar char="•"/>
            </a:pPr>
            <a:r>
              <a:rPr sz="2400" dirty="0">
                <a:latin typeface="Times" charset="0"/>
                <a:cs typeface="Times" charset="0"/>
              </a:rPr>
              <a:t>Picking up new ideas about a culture might include learning how to prepare food, learning what types of acceptable clothing is worn, or adopting new habits. </a:t>
            </a:r>
          </a:p>
          <a:p>
            <a:pPr algn="just">
              <a:buFont typeface="Arial" panose="020B0604020202020204" pitchFamily="34" charset="0"/>
              <a:buChar char="•"/>
            </a:pPr>
            <a:r>
              <a:rPr sz="2400" dirty="0">
                <a:latin typeface="Times" charset="0"/>
                <a:cs typeface="Times" charset="0"/>
              </a:rPr>
              <a:t>A person who fully assimilates has picked up all the habits and attributes of their non-native culture. In a global context, assimilation can be benign when the host country incorporates immigrant minorities into their host societies, which is the case in the United States.</a:t>
            </a:r>
            <a:endParaRPr sz="2400" dirty="0">
              <a:latin typeface="Times" charset="0"/>
              <a:ea typeface="Times" charset="0"/>
            </a:endParaRPr>
          </a:p>
        </p:txBody>
      </p:sp>
    </p:spTree>
    <p:extLst>
      <p:ext uri="{BB962C8B-B14F-4D97-AF65-F5344CB8AC3E}">
        <p14:creationId xmlns:p14="http://schemas.microsoft.com/office/powerpoint/2010/main" val="1756115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pPr>
              <a:lnSpc>
                <a:spcPct val="85000"/>
              </a:lnSpc>
              <a:defRPr/>
            </a:pPr>
            <a:r>
              <a:rPr lang="en-US" sz="4800" spc="-50" dirty="0">
                <a:solidFill>
                  <a:schemeClr val="tx1">
                    <a:lumMod val="75000"/>
                    <a:lumOff val="25000"/>
                  </a:schemeClr>
                </a:solidFill>
                <a:latin typeface="Times" charset="0"/>
                <a:cs typeface="Times" charset="0"/>
              </a:rPr>
              <a:t>Syncretism</a:t>
            </a:r>
          </a:p>
        </p:txBody>
      </p:sp>
      <p:sp>
        <p:nvSpPr>
          <p:cNvPr id="31747" name="Content Placeholder 2"/>
          <p:cNvSpPr>
            <a:spLocks noGrp="1"/>
          </p:cNvSpPr>
          <p:nvPr>
            <p:ph idx="1"/>
          </p:nvPr>
        </p:nvSpPr>
        <p:spPr>
          <a:ln/>
        </p:spPr>
        <p:txBody>
          <a:bodyPr vert="horz" wrap="square" lIns="0" tIns="45720" rIns="0" bIns="45720" rtlCol="0" anchor="t">
            <a:normAutofit/>
          </a:bodyPr>
          <a:lstStyle/>
          <a:p>
            <a:pPr algn="just"/>
            <a:r>
              <a:rPr sz="2400" dirty="0">
                <a:latin typeface="Times" charset="0"/>
                <a:cs typeface="Times" charset="0"/>
              </a:rPr>
              <a:t>Syncretism is the </a:t>
            </a:r>
            <a:r>
              <a:rPr sz="2400" b="1" dirty="0">
                <a:latin typeface="Times" charset="0"/>
                <a:cs typeface="Times" charset="0"/>
              </a:rPr>
              <a:t>birth of a new culture trait</a:t>
            </a:r>
            <a:r>
              <a:rPr sz="2400" dirty="0">
                <a:latin typeface="Times" charset="0"/>
                <a:cs typeface="Times" charset="0"/>
              </a:rPr>
              <a:t> from blending two or more culture characteristics. These changes lead to a wide range of differences, including languages and religions. </a:t>
            </a:r>
          </a:p>
          <a:p>
            <a:pPr algn="just"/>
            <a:r>
              <a:rPr sz="2400" dirty="0">
                <a:latin typeface="Times" charset="0"/>
                <a:cs typeface="Times" charset="0"/>
              </a:rPr>
              <a:t>A good example of syncretism comes from Japan with the blending of religious practices of the Buddhist and Shinto. This syncretic religion is known as Shin-Buddhist co practice.</a:t>
            </a:r>
            <a:endParaRPr sz="2400" dirty="0">
              <a:latin typeface="Times" charset="0"/>
              <a:ea typeface="Times" charset="0"/>
            </a:endParaRPr>
          </a:p>
        </p:txBody>
      </p:sp>
    </p:spTree>
    <p:extLst>
      <p:ext uri="{BB962C8B-B14F-4D97-AF65-F5344CB8AC3E}">
        <p14:creationId xmlns:p14="http://schemas.microsoft.com/office/powerpoint/2010/main" val="283997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pPr>
              <a:lnSpc>
                <a:spcPct val="85000"/>
              </a:lnSpc>
              <a:defRPr/>
            </a:pPr>
            <a:r>
              <a:rPr lang="en-US" sz="4800" spc="-50" dirty="0">
                <a:solidFill>
                  <a:schemeClr val="tx1">
                    <a:lumMod val="75000"/>
                    <a:lumOff val="25000"/>
                  </a:schemeClr>
                </a:solidFill>
                <a:latin typeface="Times" charset="0"/>
                <a:cs typeface="Times" charset="0"/>
              </a:rPr>
              <a:t>Transculturation</a:t>
            </a:r>
          </a:p>
        </p:txBody>
      </p:sp>
      <p:sp>
        <p:nvSpPr>
          <p:cNvPr id="32771" name="Content Placeholder 2"/>
          <p:cNvSpPr>
            <a:spLocks noGrp="1"/>
          </p:cNvSpPr>
          <p:nvPr>
            <p:ph idx="1"/>
          </p:nvPr>
        </p:nvSpPr>
        <p:spPr>
          <a:ln/>
        </p:spPr>
        <p:txBody>
          <a:bodyPr vert="horz" wrap="square" lIns="0" tIns="45720" rIns="0" bIns="45720" rtlCol="0" anchor="t">
            <a:normAutofit/>
          </a:bodyPr>
          <a:lstStyle/>
          <a:p>
            <a:r>
              <a:rPr sz="2400" dirty="0">
                <a:latin typeface="Times" charset="0"/>
                <a:cs typeface="Times" charset="0"/>
              </a:rPr>
              <a:t>The concept of transculturation is different than acculturation because in transculturation there is an </a:t>
            </a:r>
            <a:r>
              <a:rPr sz="2400" b="1" dirty="0">
                <a:latin typeface="Times" charset="0"/>
                <a:cs typeface="Times" charset="0"/>
              </a:rPr>
              <a:t>equal exchange, or two-way flow, of traits</a:t>
            </a:r>
            <a:r>
              <a:rPr sz="2400" dirty="0">
                <a:latin typeface="Times" charset="0"/>
                <a:cs typeface="Times" charset="0"/>
              </a:rPr>
              <a:t> between two cultural groups. For example, Buddhism originated in India, but diffused throughout Eastern Asia and interacted with Confucianism. Transculturation occurred because both religions were strong and Buddhism and Confucianism remained in place to influence large populations throughout East Asia.</a:t>
            </a:r>
            <a:endParaRPr sz="2400" dirty="0">
              <a:latin typeface="Times" charset="0"/>
              <a:ea typeface="Times" charset="0"/>
            </a:endParaRPr>
          </a:p>
        </p:txBody>
      </p:sp>
    </p:spTree>
    <p:extLst>
      <p:ext uri="{BB962C8B-B14F-4D97-AF65-F5344CB8AC3E}">
        <p14:creationId xmlns:p14="http://schemas.microsoft.com/office/powerpoint/2010/main" val="1379163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3FBC6-E23F-FDE8-A9D3-BF3E0B40D3AD}"/>
              </a:ext>
            </a:extLst>
          </p:cNvPr>
          <p:cNvSpPr>
            <a:spLocks noGrp="1"/>
          </p:cNvSpPr>
          <p:nvPr>
            <p:ph type="title"/>
          </p:nvPr>
        </p:nvSpPr>
        <p:spPr/>
        <p:txBody>
          <a:bodyPr/>
          <a:lstStyle/>
          <a:p>
            <a:r>
              <a:rPr lang="en-US" dirty="0"/>
              <a:t>Local Culture</a:t>
            </a:r>
          </a:p>
        </p:txBody>
      </p:sp>
      <p:sp>
        <p:nvSpPr>
          <p:cNvPr id="3" name="Content Placeholder 2">
            <a:extLst>
              <a:ext uri="{FF2B5EF4-FFF2-40B4-BE49-F238E27FC236}">
                <a16:creationId xmlns:a16="http://schemas.microsoft.com/office/drawing/2014/main" id="{64965EED-AE36-6965-91E3-DF63CF4F46E0}"/>
              </a:ext>
            </a:extLst>
          </p:cNvPr>
          <p:cNvSpPr>
            <a:spLocks noGrp="1"/>
          </p:cNvSpPr>
          <p:nvPr>
            <p:ph idx="1"/>
          </p:nvPr>
        </p:nvSpPr>
        <p:spPr>
          <a:xfrm>
            <a:off x="1097280" y="1845734"/>
            <a:ext cx="10058400" cy="4332042"/>
          </a:xfrm>
        </p:spPr>
        <p:txBody>
          <a:bodyPr/>
          <a:lstStyle/>
          <a:p>
            <a:r>
              <a:rPr lang="en-US" dirty="0"/>
              <a:t>A group of people in a particular place who see themselves as a collective or a community, who share experiences, customs and traits, and who work to preserve those traits and customs in order to claim uniqueness and to distinguish themselves from others. Local culture is also called </a:t>
            </a:r>
            <a:r>
              <a:rPr lang="en-US" b="1" dirty="0"/>
              <a:t>folk culture popular culture</a:t>
            </a:r>
            <a:r>
              <a:rPr lang="en-US" dirty="0"/>
              <a:t>.</a:t>
            </a:r>
          </a:p>
          <a:p>
            <a:r>
              <a:rPr lang="en-US" dirty="0"/>
              <a:t> </a:t>
            </a:r>
          </a:p>
          <a:p>
            <a:endParaRPr lang="en-US" dirty="0"/>
          </a:p>
        </p:txBody>
      </p:sp>
      <p:sp>
        <p:nvSpPr>
          <p:cNvPr id="4" name="Rectangle 3">
            <a:extLst>
              <a:ext uri="{FF2B5EF4-FFF2-40B4-BE49-F238E27FC236}">
                <a16:creationId xmlns:a16="http://schemas.microsoft.com/office/drawing/2014/main" id="{6165B663-2471-7A02-81A7-D864A0A2ABD6}"/>
              </a:ext>
            </a:extLst>
          </p:cNvPr>
          <p:cNvSpPr/>
          <p:nvPr/>
        </p:nvSpPr>
        <p:spPr>
          <a:xfrm>
            <a:off x="1097280" y="3074019"/>
            <a:ext cx="4471639" cy="2575932"/>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Folk culture</a:t>
            </a:r>
            <a:r>
              <a:rPr lang="en-US" sz="2400" dirty="0"/>
              <a:t>, </a:t>
            </a:r>
            <a:r>
              <a:rPr lang="en-US" dirty="0"/>
              <a:t>is small , incorporates homogenous population, typically rural, and is cohesive in rural traits. </a:t>
            </a:r>
          </a:p>
          <a:p>
            <a:pPr algn="ctr"/>
            <a:r>
              <a:rPr lang="en-US" dirty="0"/>
              <a:t>Examples???</a:t>
            </a:r>
          </a:p>
        </p:txBody>
      </p:sp>
      <p:sp>
        <p:nvSpPr>
          <p:cNvPr id="5" name="Rectangle 4">
            <a:extLst>
              <a:ext uri="{FF2B5EF4-FFF2-40B4-BE49-F238E27FC236}">
                <a16:creationId xmlns:a16="http://schemas.microsoft.com/office/drawing/2014/main" id="{4B80D89C-12C7-1D79-1257-780F741AA4C9}"/>
              </a:ext>
            </a:extLst>
          </p:cNvPr>
          <p:cNvSpPr/>
          <p:nvPr/>
        </p:nvSpPr>
        <p:spPr>
          <a:xfrm>
            <a:off x="6684041" y="3074019"/>
            <a:ext cx="4471639" cy="2575932"/>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Popular culture </a:t>
            </a:r>
            <a:r>
              <a:rPr lang="en-US" dirty="0"/>
              <a:t>is large, incorporates heterogenous population, is typically urban, and experiences quickly change cultural traits.</a:t>
            </a:r>
          </a:p>
          <a:p>
            <a:pPr algn="ctr"/>
            <a:r>
              <a:rPr lang="en-US" dirty="0"/>
              <a:t>Examples???</a:t>
            </a:r>
          </a:p>
        </p:txBody>
      </p:sp>
      <p:sp>
        <p:nvSpPr>
          <p:cNvPr id="6" name="Rectangle 5">
            <a:extLst>
              <a:ext uri="{FF2B5EF4-FFF2-40B4-BE49-F238E27FC236}">
                <a16:creationId xmlns:a16="http://schemas.microsoft.com/office/drawing/2014/main" id="{441E0E75-4A68-222A-D40C-FABDE5D4EA62}"/>
              </a:ext>
            </a:extLst>
          </p:cNvPr>
          <p:cNvSpPr/>
          <p:nvPr/>
        </p:nvSpPr>
        <p:spPr>
          <a:xfrm>
            <a:off x="858644" y="5798634"/>
            <a:ext cx="10537902" cy="4875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Members of rural and urban cultures, who preserve their cultural traits better and why?</a:t>
            </a:r>
          </a:p>
        </p:txBody>
      </p:sp>
    </p:spTree>
    <p:extLst>
      <p:ext uri="{BB962C8B-B14F-4D97-AF65-F5344CB8AC3E}">
        <p14:creationId xmlns:p14="http://schemas.microsoft.com/office/powerpoint/2010/main" val="3987912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F4140-6382-A743-F9F5-EF9A95F7C86E}"/>
              </a:ext>
            </a:extLst>
          </p:cNvPr>
          <p:cNvSpPr>
            <a:spLocks noGrp="1"/>
          </p:cNvSpPr>
          <p:nvPr>
            <p:ph type="title"/>
          </p:nvPr>
        </p:nvSpPr>
        <p:spPr/>
        <p:txBody>
          <a:bodyPr/>
          <a:lstStyle/>
          <a:p>
            <a:r>
              <a:rPr lang="en-US" dirty="0"/>
              <a:t>Cultural Landscape</a:t>
            </a:r>
          </a:p>
        </p:txBody>
      </p:sp>
      <p:sp>
        <p:nvSpPr>
          <p:cNvPr id="3" name="Content Placeholder 2">
            <a:extLst>
              <a:ext uri="{FF2B5EF4-FFF2-40B4-BE49-F238E27FC236}">
                <a16:creationId xmlns:a16="http://schemas.microsoft.com/office/drawing/2014/main" id="{E793F29C-3151-3F5A-2013-8AF8BA1D9E1D}"/>
              </a:ext>
            </a:extLst>
          </p:cNvPr>
          <p:cNvSpPr>
            <a:spLocks noGrp="1"/>
          </p:cNvSpPr>
          <p:nvPr>
            <p:ph idx="1"/>
          </p:nvPr>
        </p:nvSpPr>
        <p:spPr/>
        <p:txBody>
          <a:bodyPr/>
          <a:lstStyle/>
          <a:p>
            <a:pPr algn="l">
              <a:buFont typeface="Arial" panose="020B0604020202020204" pitchFamily="34" charset="0"/>
              <a:buChar char="•"/>
            </a:pPr>
            <a:r>
              <a:rPr lang="en-US" b="0" i="0" dirty="0">
                <a:solidFill>
                  <a:srgbClr val="111111"/>
                </a:solidFill>
                <a:effectLst/>
                <a:latin typeface="-apple-system"/>
              </a:rPr>
              <a:t> </a:t>
            </a:r>
            <a:r>
              <a:rPr lang="en-US" sz="2400" b="0" i="0" dirty="0">
                <a:solidFill>
                  <a:srgbClr val="111111"/>
                </a:solidFill>
                <a:effectLst/>
                <a:latin typeface="-apple-system"/>
              </a:rPr>
              <a:t>The impact of cultural ideas and beliefs on the physical environment.</a:t>
            </a:r>
          </a:p>
          <a:p>
            <a:pPr algn="l">
              <a:buFont typeface="Arial" panose="020B0604020202020204" pitchFamily="34" charset="0"/>
              <a:buChar char="•"/>
            </a:pPr>
            <a:r>
              <a:rPr lang="en-US" sz="2400" b="0" i="0" dirty="0">
                <a:solidFill>
                  <a:srgbClr val="111111"/>
                </a:solidFill>
                <a:effectLst/>
                <a:latin typeface="-apple-system"/>
              </a:rPr>
              <a:t> Observing cultural landscapes helps geographers understand the culture of a place.</a:t>
            </a:r>
          </a:p>
          <a:p>
            <a:pPr algn="l">
              <a:buFont typeface="Arial" panose="020B0604020202020204" pitchFamily="34" charset="0"/>
              <a:buChar char="•"/>
            </a:pPr>
            <a:r>
              <a:rPr lang="en-US" sz="2400" b="0" i="0" dirty="0">
                <a:solidFill>
                  <a:srgbClr val="111111"/>
                </a:solidFill>
                <a:effectLst/>
                <a:latin typeface="-apple-system"/>
              </a:rPr>
              <a:t> It includes cultural attributes such as buildings, theaters, and places of worship.</a:t>
            </a:r>
          </a:p>
          <a:p>
            <a:pPr algn="l">
              <a:buFont typeface="Arial" panose="020B0604020202020204" pitchFamily="34" charset="0"/>
              <a:buChar char="•"/>
            </a:pPr>
            <a:r>
              <a:rPr lang="en-US" sz="2400" b="0" i="0" dirty="0">
                <a:solidFill>
                  <a:srgbClr val="111111"/>
                </a:solidFill>
                <a:effectLst/>
                <a:latin typeface="-apple-system"/>
              </a:rPr>
              <a:t> The cultural landscape is the imprint humans place on their environment.</a:t>
            </a:r>
          </a:p>
          <a:p>
            <a:endParaRPr lang="en-US" dirty="0"/>
          </a:p>
        </p:txBody>
      </p:sp>
    </p:spTree>
    <p:extLst>
      <p:ext uri="{BB962C8B-B14F-4D97-AF65-F5344CB8AC3E}">
        <p14:creationId xmlns:p14="http://schemas.microsoft.com/office/powerpoint/2010/main" val="3256742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95B59-C1E4-44AD-5FEF-6F9E2CBC88E0}"/>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DE49E4BC-7CF4-DA75-06D1-53134F225288}"/>
              </a:ext>
            </a:extLst>
          </p:cNvPr>
          <p:cNvSpPr>
            <a:spLocks noGrp="1"/>
          </p:cNvSpPr>
          <p:nvPr>
            <p:ph idx="1"/>
          </p:nvPr>
        </p:nvSpPr>
        <p:spPr/>
        <p:txBody>
          <a:bodyPr>
            <a:normAutofit fontScale="92500"/>
          </a:bodyPr>
          <a:lstStyle/>
          <a:p>
            <a:pPr>
              <a:buFont typeface="Arial" panose="020B0604020202020204" pitchFamily="34" charset="0"/>
              <a:buChar char="•"/>
            </a:pPr>
            <a:r>
              <a:rPr lang="en-US" sz="2400" dirty="0"/>
              <a:t>  Advances in transportation and communication technology helped popular cultures to diffuse easily around the world today</a:t>
            </a:r>
          </a:p>
          <a:p>
            <a:pPr>
              <a:buFont typeface="Arial" panose="020B0604020202020204" pitchFamily="34" charset="0"/>
              <a:buChar char="•"/>
            </a:pPr>
            <a:r>
              <a:rPr lang="en-US" sz="2400" dirty="0"/>
              <a:t>  Popular cultures change quickly offering new music, food, fashion and sports</a:t>
            </a:r>
          </a:p>
          <a:p>
            <a:pPr>
              <a:buFont typeface="Arial" panose="020B0604020202020204" pitchFamily="34" charset="0"/>
              <a:buChar char="•"/>
            </a:pPr>
            <a:r>
              <a:rPr lang="en-US" sz="2400" dirty="0"/>
              <a:t> They evolve and infiltrate local cultures thereby causing challenges for their members </a:t>
            </a:r>
          </a:p>
          <a:p>
            <a:pPr>
              <a:buFont typeface="Arial" panose="020B0604020202020204" pitchFamily="34" charset="0"/>
              <a:buChar char="•"/>
            </a:pPr>
            <a:r>
              <a:rPr lang="en-US" sz="2400" dirty="0"/>
              <a:t>  Customs from local cultures are often commodified, propelling them into popular cultures.</a:t>
            </a:r>
          </a:p>
          <a:p>
            <a:pPr>
              <a:buFont typeface="Arial" panose="020B0604020202020204" pitchFamily="34" charset="0"/>
              <a:buChar char="•"/>
            </a:pPr>
            <a:r>
              <a:rPr lang="en-US" sz="2400" dirty="0"/>
              <a:t> The search for “authentic” local culture custom generally results in promoting stereotype local culture and glorification of a single aspect of that </a:t>
            </a:r>
            <a:r>
              <a:rPr lang="en-US" sz="2400"/>
              <a:t>local culture. </a:t>
            </a:r>
            <a:endParaRPr lang="en-US" sz="2400" dirty="0"/>
          </a:p>
          <a:p>
            <a:pPr>
              <a:buFont typeface="Arial" panose="020B0604020202020204" pitchFamily="34" charset="0"/>
              <a:buChar char="•"/>
            </a:pPr>
            <a:r>
              <a:rPr lang="en-US" sz="2400" dirty="0"/>
              <a:t> Both local and popular cultures are dynamic and pursuit of authenticity disregards the complexity and fluidity of cultures.  </a:t>
            </a:r>
          </a:p>
        </p:txBody>
      </p:sp>
    </p:spTree>
    <p:extLst>
      <p:ext uri="{BB962C8B-B14F-4D97-AF65-F5344CB8AC3E}">
        <p14:creationId xmlns:p14="http://schemas.microsoft.com/office/powerpoint/2010/main" val="3017123960"/>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737</TotalTime>
  <Words>1288</Words>
  <Application>Microsoft Office PowerPoint</Application>
  <PresentationFormat>Widescreen</PresentationFormat>
  <Paragraphs>101</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-apple-system</vt:lpstr>
      <vt:lpstr>Arial</vt:lpstr>
      <vt:lpstr>Calibri</vt:lpstr>
      <vt:lpstr>Calibri Light</vt:lpstr>
      <vt:lpstr>Times</vt:lpstr>
      <vt:lpstr>Wingdings</vt:lpstr>
      <vt:lpstr>Retrospect</vt:lpstr>
      <vt:lpstr>C               “CULTURE”</vt:lpstr>
      <vt:lpstr>Contents:</vt:lpstr>
      <vt:lpstr>Culture:</vt:lpstr>
      <vt:lpstr>PowerPoint Presentation</vt:lpstr>
      <vt:lpstr>PowerPoint Presentation</vt:lpstr>
      <vt:lpstr>Two Aspects of Culture </vt:lpstr>
      <vt:lpstr>PowerPoint Presentation</vt:lpstr>
      <vt:lpstr>PowerPoint Presentation</vt:lpstr>
      <vt:lpstr>Artifacts (Material based)</vt:lpstr>
      <vt:lpstr>Example </vt:lpstr>
      <vt:lpstr>  Socio facts</vt:lpstr>
      <vt:lpstr>Mentifacts</vt:lpstr>
      <vt:lpstr>Components (structure) of Culture</vt:lpstr>
      <vt:lpstr>Structure of Culture </vt:lpstr>
      <vt:lpstr>Culture Regions</vt:lpstr>
      <vt:lpstr>Cultural Change</vt:lpstr>
      <vt:lpstr>Acculturation</vt:lpstr>
      <vt:lpstr>Assimilation</vt:lpstr>
      <vt:lpstr>Syncretism</vt:lpstr>
      <vt:lpstr>Transculturation</vt:lpstr>
      <vt:lpstr>Local Culture</vt:lpstr>
      <vt:lpstr>Cultural Landscape</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“Culture”</dc:title>
  <dc:creator>Momina</dc:creator>
  <cp:lastModifiedBy>ISMAILA JARJU</cp:lastModifiedBy>
  <cp:revision>26</cp:revision>
  <dcterms:created xsi:type="dcterms:W3CDTF">2020-12-16T08:57:05Z</dcterms:created>
  <dcterms:modified xsi:type="dcterms:W3CDTF">2024-05-04T11:00:37Z</dcterms:modified>
</cp:coreProperties>
</file>