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s Mendy" userId="2eae623b-30c9-474f-b002-728c4c86e0bf" providerId="ADAL" clId="{8D159CB6-4CEB-4899-A87D-8EAE1F90732E}"/>
    <pc:docChg chg="custSel modSld">
      <pc:chgData name="Gas Mendy" userId="2eae623b-30c9-474f-b002-728c4c86e0bf" providerId="ADAL" clId="{8D159CB6-4CEB-4899-A87D-8EAE1F90732E}" dt="2023-03-30T16:04:59.778" v="41" actId="1076"/>
      <pc:docMkLst>
        <pc:docMk/>
      </pc:docMkLst>
      <pc:sldChg chg="modSp">
        <pc:chgData name="Gas Mendy" userId="2eae623b-30c9-474f-b002-728c4c86e0bf" providerId="ADAL" clId="{8D159CB6-4CEB-4899-A87D-8EAE1F90732E}" dt="2023-03-30T15:55:09.118" v="17"/>
        <pc:sldMkLst>
          <pc:docMk/>
          <pc:sldMk cId="672999485" sldId="256"/>
        </pc:sldMkLst>
        <pc:spChg chg="mod">
          <ac:chgData name="Gas Mendy" userId="2eae623b-30c9-474f-b002-728c4c86e0bf" providerId="ADAL" clId="{8D159CB6-4CEB-4899-A87D-8EAE1F90732E}" dt="2023-03-30T15:55:09.118" v="17"/>
          <ac:spMkLst>
            <pc:docMk/>
            <pc:sldMk cId="672999485" sldId="256"/>
            <ac:spMk id="2" creationId="{D6110E47-1433-4A3B-B487-895AAA59DAFC}"/>
          </ac:spMkLst>
        </pc:spChg>
        <pc:spChg chg="mod">
          <ac:chgData name="Gas Mendy" userId="2eae623b-30c9-474f-b002-728c4c86e0bf" providerId="ADAL" clId="{8D159CB6-4CEB-4899-A87D-8EAE1F90732E}" dt="2023-03-30T15:55:09.118" v="17"/>
          <ac:spMkLst>
            <pc:docMk/>
            <pc:sldMk cId="672999485" sldId="256"/>
            <ac:spMk id="3" creationId="{C6D20EC8-21B6-4608-9D5B-ED6E5BE08921}"/>
          </ac:spMkLst>
        </pc:spChg>
      </pc:sldChg>
      <pc:sldChg chg="modSp mod">
        <pc:chgData name="Gas Mendy" userId="2eae623b-30c9-474f-b002-728c4c86e0bf" providerId="ADAL" clId="{8D159CB6-4CEB-4899-A87D-8EAE1F90732E}" dt="2023-03-30T15:55:09.118" v="17"/>
        <pc:sldMkLst>
          <pc:docMk/>
          <pc:sldMk cId="1821842546" sldId="257"/>
        </pc:sldMkLst>
        <pc:spChg chg="mod">
          <ac:chgData name="Gas Mendy" userId="2eae623b-30c9-474f-b002-728c4c86e0bf" providerId="ADAL" clId="{8D159CB6-4CEB-4899-A87D-8EAE1F90732E}" dt="2023-03-30T15:55:09.118" v="17"/>
          <ac:spMkLst>
            <pc:docMk/>
            <pc:sldMk cId="1821842546" sldId="257"/>
            <ac:spMk id="2" creationId="{49971FED-0A95-4640-85E2-6AA31CFF98BB}"/>
          </ac:spMkLst>
        </pc:spChg>
        <pc:spChg chg="mod">
          <ac:chgData name="Gas Mendy" userId="2eae623b-30c9-474f-b002-728c4c86e0bf" providerId="ADAL" clId="{8D159CB6-4CEB-4899-A87D-8EAE1F90732E}" dt="2023-03-30T15:55:09.118" v="17"/>
          <ac:spMkLst>
            <pc:docMk/>
            <pc:sldMk cId="1821842546" sldId="257"/>
            <ac:spMk id="3" creationId="{858E11CB-761D-4A6E-B954-4973253E0C61}"/>
          </ac:spMkLst>
        </pc:spChg>
      </pc:sldChg>
      <pc:sldChg chg="modSp mod">
        <pc:chgData name="Gas Mendy" userId="2eae623b-30c9-474f-b002-728c4c86e0bf" providerId="ADAL" clId="{8D159CB6-4CEB-4899-A87D-8EAE1F90732E}" dt="2023-03-30T15:55:49.183" v="23" actId="5793"/>
        <pc:sldMkLst>
          <pc:docMk/>
          <pc:sldMk cId="1611968328" sldId="258"/>
        </pc:sldMkLst>
        <pc:spChg chg="mod">
          <ac:chgData name="Gas Mendy" userId="2eae623b-30c9-474f-b002-728c4c86e0bf" providerId="ADAL" clId="{8D159CB6-4CEB-4899-A87D-8EAE1F90732E}" dt="2023-03-30T15:55:09.118" v="17"/>
          <ac:spMkLst>
            <pc:docMk/>
            <pc:sldMk cId="1611968328" sldId="258"/>
            <ac:spMk id="2" creationId="{0CE127D4-3179-4460-9A4D-6E9D81974737}"/>
          </ac:spMkLst>
        </pc:spChg>
        <pc:spChg chg="mod">
          <ac:chgData name="Gas Mendy" userId="2eae623b-30c9-474f-b002-728c4c86e0bf" providerId="ADAL" clId="{8D159CB6-4CEB-4899-A87D-8EAE1F90732E}" dt="2023-03-30T15:55:49.183" v="23" actId="5793"/>
          <ac:spMkLst>
            <pc:docMk/>
            <pc:sldMk cId="1611968328" sldId="258"/>
            <ac:spMk id="3" creationId="{AF17D7A5-390F-4B48-8540-693C61239B6C}"/>
          </ac:spMkLst>
        </pc:spChg>
      </pc:sldChg>
      <pc:sldChg chg="modSp mod">
        <pc:chgData name="Gas Mendy" userId="2eae623b-30c9-474f-b002-728c4c86e0bf" providerId="ADAL" clId="{8D159CB6-4CEB-4899-A87D-8EAE1F90732E}" dt="2023-03-30T15:56:16.828" v="25" actId="20577"/>
        <pc:sldMkLst>
          <pc:docMk/>
          <pc:sldMk cId="748708101" sldId="259"/>
        </pc:sldMkLst>
        <pc:spChg chg="mod">
          <ac:chgData name="Gas Mendy" userId="2eae623b-30c9-474f-b002-728c4c86e0bf" providerId="ADAL" clId="{8D159CB6-4CEB-4899-A87D-8EAE1F90732E}" dt="2023-03-30T15:56:16.828" v="25" actId="20577"/>
          <ac:spMkLst>
            <pc:docMk/>
            <pc:sldMk cId="748708101" sldId="259"/>
            <ac:spMk id="2" creationId="{444AEF45-C959-44D7-8440-B9B255DE692A}"/>
          </ac:spMkLst>
        </pc:spChg>
        <pc:spChg chg="mod">
          <ac:chgData name="Gas Mendy" userId="2eae623b-30c9-474f-b002-728c4c86e0bf" providerId="ADAL" clId="{8D159CB6-4CEB-4899-A87D-8EAE1F90732E}" dt="2023-03-30T15:55:09.118" v="17"/>
          <ac:spMkLst>
            <pc:docMk/>
            <pc:sldMk cId="748708101" sldId="259"/>
            <ac:spMk id="3" creationId="{47F0EF6C-4166-4049-9F7B-B84BA4B360C1}"/>
          </ac:spMkLst>
        </pc:spChg>
      </pc:sldChg>
      <pc:sldChg chg="modSp">
        <pc:chgData name="Gas Mendy" userId="2eae623b-30c9-474f-b002-728c4c86e0bf" providerId="ADAL" clId="{8D159CB6-4CEB-4899-A87D-8EAE1F90732E}" dt="2023-03-30T15:55:09.118" v="17"/>
        <pc:sldMkLst>
          <pc:docMk/>
          <pc:sldMk cId="1095738934" sldId="260"/>
        </pc:sldMkLst>
        <pc:spChg chg="mod">
          <ac:chgData name="Gas Mendy" userId="2eae623b-30c9-474f-b002-728c4c86e0bf" providerId="ADAL" clId="{8D159CB6-4CEB-4899-A87D-8EAE1F90732E}" dt="2023-03-30T15:55:09.118" v="17"/>
          <ac:spMkLst>
            <pc:docMk/>
            <pc:sldMk cId="1095738934" sldId="260"/>
            <ac:spMk id="2" creationId="{14006C6F-AFFA-4D7E-8FC6-3368A6864A05}"/>
          </ac:spMkLst>
        </pc:spChg>
        <pc:spChg chg="mod">
          <ac:chgData name="Gas Mendy" userId="2eae623b-30c9-474f-b002-728c4c86e0bf" providerId="ADAL" clId="{8D159CB6-4CEB-4899-A87D-8EAE1F90732E}" dt="2023-03-30T15:55:09.118" v="17"/>
          <ac:spMkLst>
            <pc:docMk/>
            <pc:sldMk cId="1095738934" sldId="260"/>
            <ac:spMk id="3" creationId="{F568027A-EEE7-4420-9877-01D0F4723D58}"/>
          </ac:spMkLst>
        </pc:spChg>
      </pc:sldChg>
      <pc:sldChg chg="modSp">
        <pc:chgData name="Gas Mendy" userId="2eae623b-30c9-474f-b002-728c4c86e0bf" providerId="ADAL" clId="{8D159CB6-4CEB-4899-A87D-8EAE1F90732E}" dt="2023-03-30T15:55:09.118" v="17"/>
        <pc:sldMkLst>
          <pc:docMk/>
          <pc:sldMk cId="3691237654" sldId="261"/>
        </pc:sldMkLst>
        <pc:spChg chg="mod">
          <ac:chgData name="Gas Mendy" userId="2eae623b-30c9-474f-b002-728c4c86e0bf" providerId="ADAL" clId="{8D159CB6-4CEB-4899-A87D-8EAE1F90732E}" dt="2023-03-30T15:55:09.118" v="17"/>
          <ac:spMkLst>
            <pc:docMk/>
            <pc:sldMk cId="3691237654" sldId="261"/>
            <ac:spMk id="2" creationId="{459852AE-1D0A-4EBE-A8A5-D02C7F946A3C}"/>
          </ac:spMkLst>
        </pc:spChg>
        <pc:spChg chg="mod">
          <ac:chgData name="Gas Mendy" userId="2eae623b-30c9-474f-b002-728c4c86e0bf" providerId="ADAL" clId="{8D159CB6-4CEB-4899-A87D-8EAE1F90732E}" dt="2023-03-30T15:55:09.118" v="17"/>
          <ac:spMkLst>
            <pc:docMk/>
            <pc:sldMk cId="3691237654" sldId="261"/>
            <ac:spMk id="3" creationId="{C9853C8C-DC19-4EEE-B78D-B3128A328126}"/>
          </ac:spMkLst>
        </pc:spChg>
      </pc:sldChg>
      <pc:sldChg chg="modSp">
        <pc:chgData name="Gas Mendy" userId="2eae623b-30c9-474f-b002-728c4c86e0bf" providerId="ADAL" clId="{8D159CB6-4CEB-4899-A87D-8EAE1F90732E}" dt="2023-03-30T15:55:09.118" v="17"/>
        <pc:sldMkLst>
          <pc:docMk/>
          <pc:sldMk cId="2452219212" sldId="262"/>
        </pc:sldMkLst>
        <pc:spChg chg="mod">
          <ac:chgData name="Gas Mendy" userId="2eae623b-30c9-474f-b002-728c4c86e0bf" providerId="ADAL" clId="{8D159CB6-4CEB-4899-A87D-8EAE1F90732E}" dt="2023-03-30T15:55:09.118" v="17"/>
          <ac:spMkLst>
            <pc:docMk/>
            <pc:sldMk cId="2452219212" sldId="262"/>
            <ac:spMk id="2" creationId="{2EF097D4-4449-4CFD-82B7-50D383DA52FA}"/>
          </ac:spMkLst>
        </pc:spChg>
        <pc:spChg chg="mod">
          <ac:chgData name="Gas Mendy" userId="2eae623b-30c9-474f-b002-728c4c86e0bf" providerId="ADAL" clId="{8D159CB6-4CEB-4899-A87D-8EAE1F90732E}" dt="2023-03-30T15:55:09.118" v="17"/>
          <ac:spMkLst>
            <pc:docMk/>
            <pc:sldMk cId="2452219212" sldId="262"/>
            <ac:spMk id="3" creationId="{1C40A789-4197-4AE5-B356-09CF4D56A2D3}"/>
          </ac:spMkLst>
        </pc:spChg>
      </pc:sldChg>
      <pc:sldChg chg="modSp mod">
        <pc:chgData name="Gas Mendy" userId="2eae623b-30c9-474f-b002-728c4c86e0bf" providerId="ADAL" clId="{8D159CB6-4CEB-4899-A87D-8EAE1F90732E}" dt="2023-03-30T15:58:10.578" v="35" actId="5793"/>
        <pc:sldMkLst>
          <pc:docMk/>
          <pc:sldMk cId="3199347285" sldId="263"/>
        </pc:sldMkLst>
        <pc:spChg chg="mod">
          <ac:chgData name="Gas Mendy" userId="2eae623b-30c9-474f-b002-728c4c86e0bf" providerId="ADAL" clId="{8D159CB6-4CEB-4899-A87D-8EAE1F90732E}" dt="2023-03-30T15:55:09.118" v="17"/>
          <ac:spMkLst>
            <pc:docMk/>
            <pc:sldMk cId="3199347285" sldId="263"/>
            <ac:spMk id="2" creationId="{F4F94C67-11AF-415D-B16D-DAE53ED71635}"/>
          </ac:spMkLst>
        </pc:spChg>
        <pc:spChg chg="mod">
          <ac:chgData name="Gas Mendy" userId="2eae623b-30c9-474f-b002-728c4c86e0bf" providerId="ADAL" clId="{8D159CB6-4CEB-4899-A87D-8EAE1F90732E}" dt="2023-03-30T15:58:10.578" v="35" actId="5793"/>
          <ac:spMkLst>
            <pc:docMk/>
            <pc:sldMk cId="3199347285" sldId="263"/>
            <ac:spMk id="3" creationId="{4972D293-418B-4B17-8455-0C0A0617A892}"/>
          </ac:spMkLst>
        </pc:spChg>
      </pc:sldChg>
      <pc:sldChg chg="modSp">
        <pc:chgData name="Gas Mendy" userId="2eae623b-30c9-474f-b002-728c4c86e0bf" providerId="ADAL" clId="{8D159CB6-4CEB-4899-A87D-8EAE1F90732E}" dt="2023-03-30T15:55:09.118" v="17"/>
        <pc:sldMkLst>
          <pc:docMk/>
          <pc:sldMk cId="3966557361" sldId="264"/>
        </pc:sldMkLst>
        <pc:spChg chg="mod">
          <ac:chgData name="Gas Mendy" userId="2eae623b-30c9-474f-b002-728c4c86e0bf" providerId="ADAL" clId="{8D159CB6-4CEB-4899-A87D-8EAE1F90732E}" dt="2023-03-30T15:55:09.118" v="17"/>
          <ac:spMkLst>
            <pc:docMk/>
            <pc:sldMk cId="3966557361" sldId="264"/>
            <ac:spMk id="2" creationId="{7DE7F44E-7BD2-4C9F-B11E-B955B250CD72}"/>
          </ac:spMkLst>
        </pc:spChg>
        <pc:spChg chg="mod">
          <ac:chgData name="Gas Mendy" userId="2eae623b-30c9-474f-b002-728c4c86e0bf" providerId="ADAL" clId="{8D159CB6-4CEB-4899-A87D-8EAE1F90732E}" dt="2023-03-30T15:55:09.118" v="17"/>
          <ac:spMkLst>
            <pc:docMk/>
            <pc:sldMk cId="3966557361" sldId="264"/>
            <ac:spMk id="3" creationId="{3425DA37-95D9-4F03-BA12-8BEFE08B68F8}"/>
          </ac:spMkLst>
        </pc:spChg>
      </pc:sldChg>
      <pc:sldChg chg="modSp mod">
        <pc:chgData name="Gas Mendy" userId="2eae623b-30c9-474f-b002-728c4c86e0bf" providerId="ADAL" clId="{8D159CB6-4CEB-4899-A87D-8EAE1F90732E}" dt="2023-03-30T15:58:28.098" v="36" actId="313"/>
        <pc:sldMkLst>
          <pc:docMk/>
          <pc:sldMk cId="3837437664" sldId="265"/>
        </pc:sldMkLst>
        <pc:spChg chg="mod">
          <ac:chgData name="Gas Mendy" userId="2eae623b-30c9-474f-b002-728c4c86e0bf" providerId="ADAL" clId="{8D159CB6-4CEB-4899-A87D-8EAE1F90732E}" dt="2023-03-30T15:55:09.118" v="17"/>
          <ac:spMkLst>
            <pc:docMk/>
            <pc:sldMk cId="3837437664" sldId="265"/>
            <ac:spMk id="2" creationId="{2C18BAEC-3186-4D03-AD92-E9DB9F3F04B3}"/>
          </ac:spMkLst>
        </pc:spChg>
        <pc:spChg chg="mod">
          <ac:chgData name="Gas Mendy" userId="2eae623b-30c9-474f-b002-728c4c86e0bf" providerId="ADAL" clId="{8D159CB6-4CEB-4899-A87D-8EAE1F90732E}" dt="2023-03-30T15:58:28.098" v="36" actId="313"/>
          <ac:spMkLst>
            <pc:docMk/>
            <pc:sldMk cId="3837437664" sldId="265"/>
            <ac:spMk id="3" creationId="{EFDBC9D9-3E04-4B34-81B2-78F538C5A27A}"/>
          </ac:spMkLst>
        </pc:spChg>
      </pc:sldChg>
      <pc:sldChg chg="modSp mod">
        <pc:chgData name="Gas Mendy" userId="2eae623b-30c9-474f-b002-728c4c86e0bf" providerId="ADAL" clId="{8D159CB6-4CEB-4899-A87D-8EAE1F90732E}" dt="2023-03-30T15:55:09.118" v="17"/>
        <pc:sldMkLst>
          <pc:docMk/>
          <pc:sldMk cId="581526130" sldId="266"/>
        </pc:sldMkLst>
        <pc:spChg chg="mod">
          <ac:chgData name="Gas Mendy" userId="2eae623b-30c9-474f-b002-728c4c86e0bf" providerId="ADAL" clId="{8D159CB6-4CEB-4899-A87D-8EAE1F90732E}" dt="2023-03-30T15:55:09.118" v="17"/>
          <ac:spMkLst>
            <pc:docMk/>
            <pc:sldMk cId="581526130" sldId="266"/>
            <ac:spMk id="2" creationId="{B812CC1A-5F6A-4DDF-9086-0319409D9624}"/>
          </ac:spMkLst>
        </pc:spChg>
        <pc:spChg chg="mod">
          <ac:chgData name="Gas Mendy" userId="2eae623b-30c9-474f-b002-728c4c86e0bf" providerId="ADAL" clId="{8D159CB6-4CEB-4899-A87D-8EAE1F90732E}" dt="2023-03-30T15:55:09.118" v="17"/>
          <ac:spMkLst>
            <pc:docMk/>
            <pc:sldMk cId="581526130" sldId="266"/>
            <ac:spMk id="3" creationId="{C0107278-2CAA-4E5A-846C-FCAE23A2CCC9}"/>
          </ac:spMkLst>
        </pc:spChg>
      </pc:sldChg>
      <pc:sldChg chg="modSp">
        <pc:chgData name="Gas Mendy" userId="2eae623b-30c9-474f-b002-728c4c86e0bf" providerId="ADAL" clId="{8D159CB6-4CEB-4899-A87D-8EAE1F90732E}" dt="2023-03-30T15:55:09.118" v="17"/>
        <pc:sldMkLst>
          <pc:docMk/>
          <pc:sldMk cId="117940805" sldId="267"/>
        </pc:sldMkLst>
        <pc:spChg chg="mod">
          <ac:chgData name="Gas Mendy" userId="2eae623b-30c9-474f-b002-728c4c86e0bf" providerId="ADAL" clId="{8D159CB6-4CEB-4899-A87D-8EAE1F90732E}" dt="2023-03-30T15:55:09.118" v="17"/>
          <ac:spMkLst>
            <pc:docMk/>
            <pc:sldMk cId="117940805" sldId="267"/>
            <ac:spMk id="2" creationId="{65EF0410-4DC2-4F61-A90E-558D3729B2FF}"/>
          </ac:spMkLst>
        </pc:spChg>
        <pc:spChg chg="mod">
          <ac:chgData name="Gas Mendy" userId="2eae623b-30c9-474f-b002-728c4c86e0bf" providerId="ADAL" clId="{8D159CB6-4CEB-4899-A87D-8EAE1F90732E}" dt="2023-03-30T15:55:09.118" v="17"/>
          <ac:spMkLst>
            <pc:docMk/>
            <pc:sldMk cId="117940805" sldId="267"/>
            <ac:spMk id="3" creationId="{2DD5D752-FFE8-4BF1-868A-D5CB4921C19F}"/>
          </ac:spMkLst>
        </pc:spChg>
      </pc:sldChg>
      <pc:sldChg chg="modSp">
        <pc:chgData name="Gas Mendy" userId="2eae623b-30c9-474f-b002-728c4c86e0bf" providerId="ADAL" clId="{8D159CB6-4CEB-4899-A87D-8EAE1F90732E}" dt="2023-03-30T15:55:09.118" v="17"/>
        <pc:sldMkLst>
          <pc:docMk/>
          <pc:sldMk cId="3051057669" sldId="268"/>
        </pc:sldMkLst>
        <pc:spChg chg="mod">
          <ac:chgData name="Gas Mendy" userId="2eae623b-30c9-474f-b002-728c4c86e0bf" providerId="ADAL" clId="{8D159CB6-4CEB-4899-A87D-8EAE1F90732E}" dt="2023-03-30T15:55:09.118" v="17"/>
          <ac:spMkLst>
            <pc:docMk/>
            <pc:sldMk cId="3051057669" sldId="268"/>
            <ac:spMk id="2" creationId="{B3B46630-E025-4D0D-9CD3-5EA146D51B4E}"/>
          </ac:spMkLst>
        </pc:spChg>
        <pc:spChg chg="mod">
          <ac:chgData name="Gas Mendy" userId="2eae623b-30c9-474f-b002-728c4c86e0bf" providerId="ADAL" clId="{8D159CB6-4CEB-4899-A87D-8EAE1F90732E}" dt="2023-03-30T15:55:09.118" v="17"/>
          <ac:spMkLst>
            <pc:docMk/>
            <pc:sldMk cId="3051057669" sldId="268"/>
            <ac:spMk id="3" creationId="{5098A459-FDDF-4E12-80D7-4E4D5A941031}"/>
          </ac:spMkLst>
        </pc:spChg>
      </pc:sldChg>
      <pc:sldChg chg="modSp">
        <pc:chgData name="Gas Mendy" userId="2eae623b-30c9-474f-b002-728c4c86e0bf" providerId="ADAL" clId="{8D159CB6-4CEB-4899-A87D-8EAE1F90732E}" dt="2023-03-30T15:55:09.118" v="17"/>
        <pc:sldMkLst>
          <pc:docMk/>
          <pc:sldMk cId="2277203100" sldId="269"/>
        </pc:sldMkLst>
        <pc:spChg chg="mod">
          <ac:chgData name="Gas Mendy" userId="2eae623b-30c9-474f-b002-728c4c86e0bf" providerId="ADAL" clId="{8D159CB6-4CEB-4899-A87D-8EAE1F90732E}" dt="2023-03-30T15:55:09.118" v="17"/>
          <ac:spMkLst>
            <pc:docMk/>
            <pc:sldMk cId="2277203100" sldId="269"/>
            <ac:spMk id="2" creationId="{CF09A9B8-E6A5-4EA0-9DC2-70D91609284F}"/>
          </ac:spMkLst>
        </pc:spChg>
        <pc:spChg chg="mod">
          <ac:chgData name="Gas Mendy" userId="2eae623b-30c9-474f-b002-728c4c86e0bf" providerId="ADAL" clId="{8D159CB6-4CEB-4899-A87D-8EAE1F90732E}" dt="2023-03-30T15:55:09.118" v="17"/>
          <ac:spMkLst>
            <pc:docMk/>
            <pc:sldMk cId="2277203100" sldId="269"/>
            <ac:spMk id="3" creationId="{FAEF3A7E-993E-4AFB-94CC-7BE524E08228}"/>
          </ac:spMkLst>
        </pc:spChg>
      </pc:sldChg>
      <pc:sldChg chg="modSp">
        <pc:chgData name="Gas Mendy" userId="2eae623b-30c9-474f-b002-728c4c86e0bf" providerId="ADAL" clId="{8D159CB6-4CEB-4899-A87D-8EAE1F90732E}" dt="2023-03-30T15:55:09.118" v="17"/>
        <pc:sldMkLst>
          <pc:docMk/>
          <pc:sldMk cId="253583542" sldId="270"/>
        </pc:sldMkLst>
        <pc:spChg chg="mod">
          <ac:chgData name="Gas Mendy" userId="2eae623b-30c9-474f-b002-728c4c86e0bf" providerId="ADAL" clId="{8D159CB6-4CEB-4899-A87D-8EAE1F90732E}" dt="2023-03-30T15:55:09.118" v="17"/>
          <ac:spMkLst>
            <pc:docMk/>
            <pc:sldMk cId="253583542" sldId="270"/>
            <ac:spMk id="2" creationId="{8462FF36-A641-4BD9-A36D-9FC60248DCED}"/>
          </ac:spMkLst>
        </pc:spChg>
        <pc:spChg chg="mod">
          <ac:chgData name="Gas Mendy" userId="2eae623b-30c9-474f-b002-728c4c86e0bf" providerId="ADAL" clId="{8D159CB6-4CEB-4899-A87D-8EAE1F90732E}" dt="2023-03-30T15:55:09.118" v="17"/>
          <ac:spMkLst>
            <pc:docMk/>
            <pc:sldMk cId="253583542" sldId="270"/>
            <ac:spMk id="3" creationId="{F4930EB6-5226-4147-ACAA-DEF1265D3A2C}"/>
          </ac:spMkLst>
        </pc:spChg>
      </pc:sldChg>
      <pc:sldChg chg="modSp">
        <pc:chgData name="Gas Mendy" userId="2eae623b-30c9-474f-b002-728c4c86e0bf" providerId="ADAL" clId="{8D159CB6-4CEB-4899-A87D-8EAE1F90732E}" dt="2023-03-30T15:55:09.118" v="17"/>
        <pc:sldMkLst>
          <pc:docMk/>
          <pc:sldMk cId="628610173" sldId="271"/>
        </pc:sldMkLst>
        <pc:spChg chg="mod">
          <ac:chgData name="Gas Mendy" userId="2eae623b-30c9-474f-b002-728c4c86e0bf" providerId="ADAL" clId="{8D159CB6-4CEB-4899-A87D-8EAE1F90732E}" dt="2023-03-30T15:55:09.118" v="17"/>
          <ac:spMkLst>
            <pc:docMk/>
            <pc:sldMk cId="628610173" sldId="271"/>
            <ac:spMk id="2" creationId="{C7A333EC-267B-4B2E-B9F3-8454E44BCA59}"/>
          </ac:spMkLst>
        </pc:spChg>
        <pc:spChg chg="mod">
          <ac:chgData name="Gas Mendy" userId="2eae623b-30c9-474f-b002-728c4c86e0bf" providerId="ADAL" clId="{8D159CB6-4CEB-4899-A87D-8EAE1F90732E}" dt="2023-03-30T15:55:09.118" v="17"/>
          <ac:spMkLst>
            <pc:docMk/>
            <pc:sldMk cId="628610173" sldId="271"/>
            <ac:spMk id="3" creationId="{F688800A-A190-45C3-84B9-A8EBF107ECCD}"/>
          </ac:spMkLst>
        </pc:spChg>
      </pc:sldChg>
      <pc:sldChg chg="modSp mod">
        <pc:chgData name="Gas Mendy" userId="2eae623b-30c9-474f-b002-728c4c86e0bf" providerId="ADAL" clId="{8D159CB6-4CEB-4899-A87D-8EAE1F90732E}" dt="2023-03-30T16:02:47.718" v="37" actId="15"/>
        <pc:sldMkLst>
          <pc:docMk/>
          <pc:sldMk cId="282484313" sldId="272"/>
        </pc:sldMkLst>
        <pc:spChg chg="mod">
          <ac:chgData name="Gas Mendy" userId="2eae623b-30c9-474f-b002-728c4c86e0bf" providerId="ADAL" clId="{8D159CB6-4CEB-4899-A87D-8EAE1F90732E}" dt="2023-03-30T15:55:09.118" v="17"/>
          <ac:spMkLst>
            <pc:docMk/>
            <pc:sldMk cId="282484313" sldId="272"/>
            <ac:spMk id="2" creationId="{941D3F25-A795-4538-888E-AF8800077BB8}"/>
          </ac:spMkLst>
        </pc:spChg>
        <pc:spChg chg="mod">
          <ac:chgData name="Gas Mendy" userId="2eae623b-30c9-474f-b002-728c4c86e0bf" providerId="ADAL" clId="{8D159CB6-4CEB-4899-A87D-8EAE1F90732E}" dt="2023-03-30T16:02:47.718" v="37" actId="15"/>
          <ac:spMkLst>
            <pc:docMk/>
            <pc:sldMk cId="282484313" sldId="272"/>
            <ac:spMk id="3" creationId="{0CEA3F52-79CF-438D-AA8B-EEB6CF5B96FE}"/>
          </ac:spMkLst>
        </pc:spChg>
      </pc:sldChg>
      <pc:sldChg chg="modSp mod">
        <pc:chgData name="Gas Mendy" userId="2eae623b-30c9-474f-b002-728c4c86e0bf" providerId="ADAL" clId="{8D159CB6-4CEB-4899-A87D-8EAE1F90732E}" dt="2023-03-30T16:03:04.974" v="38" actId="14100"/>
        <pc:sldMkLst>
          <pc:docMk/>
          <pc:sldMk cId="1660003389" sldId="273"/>
        </pc:sldMkLst>
        <pc:spChg chg="mod">
          <ac:chgData name="Gas Mendy" userId="2eae623b-30c9-474f-b002-728c4c86e0bf" providerId="ADAL" clId="{8D159CB6-4CEB-4899-A87D-8EAE1F90732E}" dt="2023-03-30T16:03:04.974" v="38" actId="14100"/>
          <ac:spMkLst>
            <pc:docMk/>
            <pc:sldMk cId="1660003389" sldId="273"/>
            <ac:spMk id="2" creationId="{E12F8DF0-10DD-4C60-B4F8-35849E908542}"/>
          </ac:spMkLst>
        </pc:spChg>
      </pc:sldChg>
      <pc:sldChg chg="modSp">
        <pc:chgData name="Gas Mendy" userId="2eae623b-30c9-474f-b002-728c4c86e0bf" providerId="ADAL" clId="{8D159CB6-4CEB-4899-A87D-8EAE1F90732E}" dt="2023-03-30T15:55:09.118" v="17"/>
        <pc:sldMkLst>
          <pc:docMk/>
          <pc:sldMk cId="3083776723" sldId="274"/>
        </pc:sldMkLst>
        <pc:spChg chg="mod">
          <ac:chgData name="Gas Mendy" userId="2eae623b-30c9-474f-b002-728c4c86e0bf" providerId="ADAL" clId="{8D159CB6-4CEB-4899-A87D-8EAE1F90732E}" dt="2023-03-30T15:55:09.118" v="17"/>
          <ac:spMkLst>
            <pc:docMk/>
            <pc:sldMk cId="3083776723" sldId="274"/>
            <ac:spMk id="2" creationId="{8D9475D3-CE44-46BB-8065-3D47BAD09910}"/>
          </ac:spMkLst>
        </pc:spChg>
        <pc:spChg chg="mod">
          <ac:chgData name="Gas Mendy" userId="2eae623b-30c9-474f-b002-728c4c86e0bf" providerId="ADAL" clId="{8D159CB6-4CEB-4899-A87D-8EAE1F90732E}" dt="2023-03-30T15:55:09.118" v="17"/>
          <ac:spMkLst>
            <pc:docMk/>
            <pc:sldMk cId="3083776723" sldId="274"/>
            <ac:spMk id="3" creationId="{C9B29BA6-DED5-49BB-8365-A6B5978DBB0F}"/>
          </ac:spMkLst>
        </pc:spChg>
      </pc:sldChg>
      <pc:sldChg chg="modSp mod">
        <pc:chgData name="Gas Mendy" userId="2eae623b-30c9-474f-b002-728c4c86e0bf" providerId="ADAL" clId="{8D159CB6-4CEB-4899-A87D-8EAE1F90732E}" dt="2023-03-30T15:55:09.728" v="18" actId="27636"/>
        <pc:sldMkLst>
          <pc:docMk/>
          <pc:sldMk cId="418641051" sldId="275"/>
        </pc:sldMkLst>
        <pc:spChg chg="mod">
          <ac:chgData name="Gas Mendy" userId="2eae623b-30c9-474f-b002-728c4c86e0bf" providerId="ADAL" clId="{8D159CB6-4CEB-4899-A87D-8EAE1F90732E}" dt="2023-03-30T15:55:09.728" v="18" actId="27636"/>
          <ac:spMkLst>
            <pc:docMk/>
            <pc:sldMk cId="418641051" sldId="275"/>
            <ac:spMk id="2" creationId="{FBF5536F-1853-49CB-B671-1DA1A84ABE88}"/>
          </ac:spMkLst>
        </pc:spChg>
        <pc:spChg chg="mod">
          <ac:chgData name="Gas Mendy" userId="2eae623b-30c9-474f-b002-728c4c86e0bf" providerId="ADAL" clId="{8D159CB6-4CEB-4899-A87D-8EAE1F90732E}" dt="2023-03-30T15:55:09.118" v="17"/>
          <ac:spMkLst>
            <pc:docMk/>
            <pc:sldMk cId="418641051" sldId="275"/>
            <ac:spMk id="3" creationId="{3F9A1FAB-BEA8-4C3F-85E5-2B8EFFF4B43B}"/>
          </ac:spMkLst>
        </pc:spChg>
      </pc:sldChg>
      <pc:sldChg chg="modSp">
        <pc:chgData name="Gas Mendy" userId="2eae623b-30c9-474f-b002-728c4c86e0bf" providerId="ADAL" clId="{8D159CB6-4CEB-4899-A87D-8EAE1F90732E}" dt="2023-03-30T15:55:09.118" v="17"/>
        <pc:sldMkLst>
          <pc:docMk/>
          <pc:sldMk cId="3093367036" sldId="276"/>
        </pc:sldMkLst>
        <pc:spChg chg="mod">
          <ac:chgData name="Gas Mendy" userId="2eae623b-30c9-474f-b002-728c4c86e0bf" providerId="ADAL" clId="{8D159CB6-4CEB-4899-A87D-8EAE1F90732E}" dt="2023-03-30T15:55:09.118" v="17"/>
          <ac:spMkLst>
            <pc:docMk/>
            <pc:sldMk cId="3093367036" sldId="276"/>
            <ac:spMk id="2" creationId="{D49B7E4C-0863-4182-A158-DF0EC689F8CC}"/>
          </ac:spMkLst>
        </pc:spChg>
        <pc:spChg chg="mod">
          <ac:chgData name="Gas Mendy" userId="2eae623b-30c9-474f-b002-728c4c86e0bf" providerId="ADAL" clId="{8D159CB6-4CEB-4899-A87D-8EAE1F90732E}" dt="2023-03-30T15:55:09.118" v="17"/>
          <ac:spMkLst>
            <pc:docMk/>
            <pc:sldMk cId="3093367036" sldId="276"/>
            <ac:spMk id="3" creationId="{E560D8AD-B0A6-483B-97DB-48EB44733704}"/>
          </ac:spMkLst>
        </pc:spChg>
      </pc:sldChg>
      <pc:sldChg chg="modSp">
        <pc:chgData name="Gas Mendy" userId="2eae623b-30c9-474f-b002-728c4c86e0bf" providerId="ADAL" clId="{8D159CB6-4CEB-4899-A87D-8EAE1F90732E}" dt="2023-03-30T15:55:09.118" v="17"/>
        <pc:sldMkLst>
          <pc:docMk/>
          <pc:sldMk cId="2527303687" sldId="277"/>
        </pc:sldMkLst>
        <pc:spChg chg="mod">
          <ac:chgData name="Gas Mendy" userId="2eae623b-30c9-474f-b002-728c4c86e0bf" providerId="ADAL" clId="{8D159CB6-4CEB-4899-A87D-8EAE1F90732E}" dt="2023-03-30T15:55:09.118" v="17"/>
          <ac:spMkLst>
            <pc:docMk/>
            <pc:sldMk cId="2527303687" sldId="277"/>
            <ac:spMk id="3" creationId="{C6310D1B-64E5-4E15-BAF6-99EF18719203}"/>
          </ac:spMkLst>
        </pc:spChg>
      </pc:sldChg>
      <pc:sldChg chg="modSp">
        <pc:chgData name="Gas Mendy" userId="2eae623b-30c9-474f-b002-728c4c86e0bf" providerId="ADAL" clId="{8D159CB6-4CEB-4899-A87D-8EAE1F90732E}" dt="2023-03-30T15:55:09.118" v="17"/>
        <pc:sldMkLst>
          <pc:docMk/>
          <pc:sldMk cId="1467436707" sldId="278"/>
        </pc:sldMkLst>
        <pc:spChg chg="mod">
          <ac:chgData name="Gas Mendy" userId="2eae623b-30c9-474f-b002-728c4c86e0bf" providerId="ADAL" clId="{8D159CB6-4CEB-4899-A87D-8EAE1F90732E}" dt="2023-03-30T15:55:09.118" v="17"/>
          <ac:spMkLst>
            <pc:docMk/>
            <pc:sldMk cId="1467436707" sldId="278"/>
            <ac:spMk id="2" creationId="{9B2B6D6C-2CB3-4924-AEBB-35F1747C6B1F}"/>
          </ac:spMkLst>
        </pc:spChg>
        <pc:spChg chg="mod">
          <ac:chgData name="Gas Mendy" userId="2eae623b-30c9-474f-b002-728c4c86e0bf" providerId="ADAL" clId="{8D159CB6-4CEB-4899-A87D-8EAE1F90732E}" dt="2023-03-30T15:55:09.118" v="17"/>
          <ac:spMkLst>
            <pc:docMk/>
            <pc:sldMk cId="1467436707" sldId="278"/>
            <ac:spMk id="3" creationId="{C4680D61-FB0E-44AB-9AFE-A44B53AF3FEA}"/>
          </ac:spMkLst>
        </pc:spChg>
      </pc:sldChg>
      <pc:sldChg chg="modSp">
        <pc:chgData name="Gas Mendy" userId="2eae623b-30c9-474f-b002-728c4c86e0bf" providerId="ADAL" clId="{8D159CB6-4CEB-4899-A87D-8EAE1F90732E}" dt="2023-03-30T15:55:09.118" v="17"/>
        <pc:sldMkLst>
          <pc:docMk/>
          <pc:sldMk cId="1666901037" sldId="279"/>
        </pc:sldMkLst>
        <pc:spChg chg="mod">
          <ac:chgData name="Gas Mendy" userId="2eae623b-30c9-474f-b002-728c4c86e0bf" providerId="ADAL" clId="{8D159CB6-4CEB-4899-A87D-8EAE1F90732E}" dt="2023-03-30T15:55:09.118" v="17"/>
          <ac:spMkLst>
            <pc:docMk/>
            <pc:sldMk cId="1666901037" sldId="279"/>
            <ac:spMk id="2" creationId="{53BDB82F-0A3F-4B12-9687-C6E1053FC099}"/>
          </ac:spMkLst>
        </pc:spChg>
        <pc:spChg chg="mod">
          <ac:chgData name="Gas Mendy" userId="2eae623b-30c9-474f-b002-728c4c86e0bf" providerId="ADAL" clId="{8D159CB6-4CEB-4899-A87D-8EAE1F90732E}" dt="2023-03-30T15:55:09.118" v="17"/>
          <ac:spMkLst>
            <pc:docMk/>
            <pc:sldMk cId="1666901037" sldId="279"/>
            <ac:spMk id="3" creationId="{F76C705F-535C-4B04-9ED2-185ED09B3456}"/>
          </ac:spMkLst>
        </pc:spChg>
      </pc:sldChg>
      <pc:sldChg chg="modSp">
        <pc:chgData name="Gas Mendy" userId="2eae623b-30c9-474f-b002-728c4c86e0bf" providerId="ADAL" clId="{8D159CB6-4CEB-4899-A87D-8EAE1F90732E}" dt="2023-03-30T15:55:09.118" v="17"/>
        <pc:sldMkLst>
          <pc:docMk/>
          <pc:sldMk cId="932686296" sldId="280"/>
        </pc:sldMkLst>
        <pc:spChg chg="mod">
          <ac:chgData name="Gas Mendy" userId="2eae623b-30c9-474f-b002-728c4c86e0bf" providerId="ADAL" clId="{8D159CB6-4CEB-4899-A87D-8EAE1F90732E}" dt="2023-03-30T15:55:09.118" v="17"/>
          <ac:spMkLst>
            <pc:docMk/>
            <pc:sldMk cId="932686296" sldId="280"/>
            <ac:spMk id="2" creationId="{46E701EF-813F-427F-8A42-3C631E47C5D1}"/>
          </ac:spMkLst>
        </pc:spChg>
        <pc:spChg chg="mod">
          <ac:chgData name="Gas Mendy" userId="2eae623b-30c9-474f-b002-728c4c86e0bf" providerId="ADAL" clId="{8D159CB6-4CEB-4899-A87D-8EAE1F90732E}" dt="2023-03-30T15:55:09.118" v="17"/>
          <ac:spMkLst>
            <pc:docMk/>
            <pc:sldMk cId="932686296" sldId="280"/>
            <ac:spMk id="3" creationId="{B7CE8C66-C8C6-49FC-B1CA-E71FAE7BC585}"/>
          </ac:spMkLst>
        </pc:spChg>
      </pc:sldChg>
      <pc:sldChg chg="modSp">
        <pc:chgData name="Gas Mendy" userId="2eae623b-30c9-474f-b002-728c4c86e0bf" providerId="ADAL" clId="{8D159CB6-4CEB-4899-A87D-8EAE1F90732E}" dt="2023-03-30T15:55:09.118" v="17"/>
        <pc:sldMkLst>
          <pc:docMk/>
          <pc:sldMk cId="3973225711" sldId="281"/>
        </pc:sldMkLst>
        <pc:spChg chg="mod">
          <ac:chgData name="Gas Mendy" userId="2eae623b-30c9-474f-b002-728c4c86e0bf" providerId="ADAL" clId="{8D159CB6-4CEB-4899-A87D-8EAE1F90732E}" dt="2023-03-30T15:55:09.118" v="17"/>
          <ac:spMkLst>
            <pc:docMk/>
            <pc:sldMk cId="3973225711" sldId="281"/>
            <ac:spMk id="2" creationId="{52E63535-A311-487B-A56B-F09BC2EB5CCC}"/>
          </ac:spMkLst>
        </pc:spChg>
        <pc:spChg chg="mod">
          <ac:chgData name="Gas Mendy" userId="2eae623b-30c9-474f-b002-728c4c86e0bf" providerId="ADAL" clId="{8D159CB6-4CEB-4899-A87D-8EAE1F90732E}" dt="2023-03-30T15:55:09.118" v="17"/>
          <ac:spMkLst>
            <pc:docMk/>
            <pc:sldMk cId="3973225711" sldId="281"/>
            <ac:spMk id="3" creationId="{35CAB731-CFD4-4B55-A290-506A39FDC86C}"/>
          </ac:spMkLst>
        </pc:spChg>
      </pc:sldChg>
      <pc:sldChg chg="modSp">
        <pc:chgData name="Gas Mendy" userId="2eae623b-30c9-474f-b002-728c4c86e0bf" providerId="ADAL" clId="{8D159CB6-4CEB-4899-A87D-8EAE1F90732E}" dt="2023-03-30T15:55:09.118" v="17"/>
        <pc:sldMkLst>
          <pc:docMk/>
          <pc:sldMk cId="838091908" sldId="282"/>
        </pc:sldMkLst>
        <pc:spChg chg="mod">
          <ac:chgData name="Gas Mendy" userId="2eae623b-30c9-474f-b002-728c4c86e0bf" providerId="ADAL" clId="{8D159CB6-4CEB-4899-A87D-8EAE1F90732E}" dt="2023-03-30T15:55:09.118" v="17"/>
          <ac:spMkLst>
            <pc:docMk/>
            <pc:sldMk cId="838091908" sldId="282"/>
            <ac:spMk id="2" creationId="{2715BB64-24C5-43EE-8EE1-120C49A96B6A}"/>
          </ac:spMkLst>
        </pc:spChg>
        <pc:spChg chg="mod">
          <ac:chgData name="Gas Mendy" userId="2eae623b-30c9-474f-b002-728c4c86e0bf" providerId="ADAL" clId="{8D159CB6-4CEB-4899-A87D-8EAE1F90732E}" dt="2023-03-30T15:55:09.118" v="17"/>
          <ac:spMkLst>
            <pc:docMk/>
            <pc:sldMk cId="838091908" sldId="282"/>
            <ac:spMk id="3" creationId="{92221A60-9654-43FD-8284-5C53549FFF10}"/>
          </ac:spMkLst>
        </pc:spChg>
      </pc:sldChg>
      <pc:sldChg chg="modSp mod">
        <pc:chgData name="Gas Mendy" userId="2eae623b-30c9-474f-b002-728c4c86e0bf" providerId="ADAL" clId="{8D159CB6-4CEB-4899-A87D-8EAE1F90732E}" dt="2023-03-30T16:04:59.778" v="41" actId="1076"/>
        <pc:sldMkLst>
          <pc:docMk/>
          <pc:sldMk cId="1951947296" sldId="283"/>
        </pc:sldMkLst>
        <pc:spChg chg="mod">
          <ac:chgData name="Gas Mendy" userId="2eae623b-30c9-474f-b002-728c4c86e0bf" providerId="ADAL" clId="{8D159CB6-4CEB-4899-A87D-8EAE1F90732E}" dt="2023-03-30T15:55:09.118" v="17"/>
          <ac:spMkLst>
            <pc:docMk/>
            <pc:sldMk cId="1951947296" sldId="283"/>
            <ac:spMk id="2" creationId="{B1A81B30-9308-4A34-8910-5A0857AE6771}"/>
          </ac:spMkLst>
        </pc:spChg>
        <pc:picChg chg="mod">
          <ac:chgData name="Gas Mendy" userId="2eae623b-30c9-474f-b002-728c4c86e0bf" providerId="ADAL" clId="{8D159CB6-4CEB-4899-A87D-8EAE1F90732E}" dt="2023-03-30T16:04:59.778" v="41" actId="1076"/>
          <ac:picMkLst>
            <pc:docMk/>
            <pc:sldMk cId="1951947296" sldId="283"/>
            <ac:picMk id="5" creationId="{98EED9AF-D3BB-45AA-8656-DA2A0492B31C}"/>
          </ac:picMkLst>
        </pc:picChg>
      </pc:sldChg>
      <pc:sldChg chg="modSp mod">
        <pc:chgData name="Gas Mendy" userId="2eae623b-30c9-474f-b002-728c4c86e0bf" providerId="ADAL" clId="{8D159CB6-4CEB-4899-A87D-8EAE1F90732E}" dt="2023-03-30T15:55:09.970" v="19" actId="27636"/>
        <pc:sldMkLst>
          <pc:docMk/>
          <pc:sldMk cId="3121386612" sldId="284"/>
        </pc:sldMkLst>
        <pc:spChg chg="mod">
          <ac:chgData name="Gas Mendy" userId="2eae623b-30c9-474f-b002-728c4c86e0bf" providerId="ADAL" clId="{8D159CB6-4CEB-4899-A87D-8EAE1F90732E}" dt="2023-03-30T15:55:09.970" v="19" actId="27636"/>
          <ac:spMkLst>
            <pc:docMk/>
            <pc:sldMk cId="3121386612" sldId="284"/>
            <ac:spMk id="2" creationId="{4F25A670-BC0F-440E-BF74-AE65F167503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3680062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3823693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1740504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77DBB4-20A3-4B02-AC7F-231CB06F9849}" type="datetimeFigureOut">
              <a:rPr lang="en-GM" smtClean="0"/>
              <a:t>30/03/2023</a:t>
            </a:fld>
            <a:endParaRPr lang="en-GM"/>
          </a:p>
        </p:txBody>
      </p:sp>
      <p:sp>
        <p:nvSpPr>
          <p:cNvPr id="6" name="Footer Placeholder 5"/>
          <p:cNvSpPr>
            <a:spLocks noGrp="1"/>
          </p:cNvSpPr>
          <p:nvPr>
            <p:ph type="ftr" sz="quarter" idx="11"/>
          </p:nvPr>
        </p:nvSpPr>
        <p:spPr/>
        <p:txBody>
          <a:bodyPr/>
          <a:lstStyle/>
          <a:p>
            <a:endParaRPr lang="en-GM"/>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283509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77DBB4-20A3-4B02-AC7F-231CB06F9849}" type="datetimeFigureOut">
              <a:rPr lang="en-GM" smtClean="0"/>
              <a:t>30/03/2023</a:t>
            </a:fld>
            <a:endParaRPr lang="en-GM"/>
          </a:p>
        </p:txBody>
      </p:sp>
      <p:sp>
        <p:nvSpPr>
          <p:cNvPr id="8" name="Footer Placeholder 7"/>
          <p:cNvSpPr>
            <a:spLocks noGrp="1"/>
          </p:cNvSpPr>
          <p:nvPr>
            <p:ph type="ftr" sz="quarter" idx="11"/>
          </p:nvPr>
        </p:nvSpPr>
        <p:spPr/>
        <p:txBody>
          <a:bodyPr/>
          <a:lstStyle/>
          <a:p>
            <a:endParaRPr lang="en-GM"/>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918570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77DBB4-20A3-4B02-AC7F-231CB06F9849}" type="datetimeFigureOut">
              <a:rPr lang="en-GM" smtClean="0"/>
              <a:t>30/03/2023</a:t>
            </a:fld>
            <a:endParaRPr lang="en-GM"/>
          </a:p>
        </p:txBody>
      </p:sp>
      <p:sp>
        <p:nvSpPr>
          <p:cNvPr id="4" name="Footer Placeholder 3"/>
          <p:cNvSpPr>
            <a:spLocks noGrp="1"/>
          </p:cNvSpPr>
          <p:nvPr>
            <p:ph type="ftr" sz="quarter" idx="11"/>
          </p:nvPr>
        </p:nvSpPr>
        <p:spPr/>
        <p:txBody>
          <a:bodyPr/>
          <a:lstStyle/>
          <a:p>
            <a:endParaRPr lang="en-GM"/>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756652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7DBB4-20A3-4B02-AC7F-231CB06F9849}" type="datetimeFigureOut">
              <a:rPr lang="en-GM" smtClean="0"/>
              <a:t>30/03/2023</a:t>
            </a:fld>
            <a:endParaRPr lang="en-GM"/>
          </a:p>
        </p:txBody>
      </p:sp>
      <p:sp>
        <p:nvSpPr>
          <p:cNvPr id="3" name="Footer Placeholder 2"/>
          <p:cNvSpPr>
            <a:spLocks noGrp="1"/>
          </p:cNvSpPr>
          <p:nvPr>
            <p:ph type="ftr" sz="quarter" idx="11"/>
          </p:nvPr>
        </p:nvSpPr>
        <p:spPr/>
        <p:txBody>
          <a:bodyPr/>
          <a:lstStyle/>
          <a:p>
            <a:endParaRPr lang="en-GM"/>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469495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77DBB4-20A3-4B02-AC7F-231CB06F9849}" type="datetimeFigureOut">
              <a:rPr lang="en-GM" smtClean="0"/>
              <a:t>30/03/2023</a:t>
            </a:fld>
            <a:endParaRPr lang="en-GM"/>
          </a:p>
        </p:txBody>
      </p:sp>
      <p:sp>
        <p:nvSpPr>
          <p:cNvPr id="6" name="Footer Placeholder 5"/>
          <p:cNvSpPr>
            <a:spLocks noGrp="1"/>
          </p:cNvSpPr>
          <p:nvPr>
            <p:ph type="ftr" sz="quarter" idx="11"/>
          </p:nvPr>
        </p:nvSpPr>
        <p:spPr/>
        <p:txBody>
          <a:bodyPr/>
          <a:lstStyle/>
          <a:p>
            <a:endParaRPr lang="en-GM"/>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3461088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77DBB4-20A3-4B02-AC7F-231CB06F9849}" type="datetimeFigureOut">
              <a:rPr lang="en-GM" smtClean="0"/>
              <a:t>30/03/2023</a:t>
            </a:fld>
            <a:endParaRPr lang="en-GM"/>
          </a:p>
        </p:txBody>
      </p:sp>
      <p:sp>
        <p:nvSpPr>
          <p:cNvPr id="6" name="Footer Placeholder 5"/>
          <p:cNvSpPr>
            <a:spLocks noGrp="1"/>
          </p:cNvSpPr>
          <p:nvPr>
            <p:ph type="ftr" sz="quarter" idx="11"/>
          </p:nvPr>
        </p:nvSpPr>
        <p:spPr/>
        <p:txBody>
          <a:bodyPr/>
          <a:lstStyle/>
          <a:p>
            <a:endParaRPr lang="en-GM"/>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2905601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1689436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9E29709-7BF8-4BEA-ADE4-4986FE1610A2}" type="slidenum">
              <a:rPr lang="en-GM" smtClean="0"/>
              <a:t>‹#›</a:t>
            </a:fld>
            <a:endParaRPr lang="en-GM"/>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8344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F77DBB4-20A3-4B02-AC7F-231CB06F9849}" type="datetimeFigureOut">
              <a:rPr lang="en-GM" smtClean="0"/>
              <a:t>30/03/2023</a:t>
            </a:fld>
            <a:endParaRPr lang="en-GM"/>
          </a:p>
        </p:txBody>
      </p:sp>
      <p:sp>
        <p:nvSpPr>
          <p:cNvPr id="6" name="Footer Placeholder 5"/>
          <p:cNvSpPr>
            <a:spLocks noGrp="1"/>
          </p:cNvSpPr>
          <p:nvPr>
            <p:ph type="ftr" sz="quarter" idx="11"/>
          </p:nvPr>
        </p:nvSpPr>
        <p:spPr/>
        <p:txBody>
          <a:bodyPr/>
          <a:lstStyle/>
          <a:p>
            <a:endParaRPr lang="en-GM"/>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552867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F77DBB4-20A3-4B02-AC7F-231CB06F9849}" type="datetimeFigureOut">
              <a:rPr lang="en-GM" smtClean="0"/>
              <a:t>30/03/2023</a:t>
            </a:fld>
            <a:endParaRPr lang="en-GM"/>
          </a:p>
        </p:txBody>
      </p:sp>
      <p:sp>
        <p:nvSpPr>
          <p:cNvPr id="6" name="Footer Placeholder 5"/>
          <p:cNvSpPr>
            <a:spLocks noGrp="1"/>
          </p:cNvSpPr>
          <p:nvPr>
            <p:ph type="ftr" sz="quarter" idx="11"/>
          </p:nvPr>
        </p:nvSpPr>
        <p:spPr/>
        <p:txBody>
          <a:bodyPr/>
          <a:lstStyle/>
          <a:p>
            <a:endParaRPr lang="en-GM"/>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9E29709-7BF8-4BEA-ADE4-4986FE1610A2}" type="slidenum">
              <a:rPr lang="en-GM" smtClean="0"/>
              <a:t>‹#›</a:t>
            </a:fld>
            <a:endParaRPr lang="en-GM"/>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534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F77DBB4-20A3-4B02-AC7F-231CB06F9849}" type="datetimeFigureOut">
              <a:rPr lang="en-GM" smtClean="0"/>
              <a:t>30/03/2023</a:t>
            </a:fld>
            <a:endParaRPr lang="en-GM"/>
          </a:p>
        </p:txBody>
      </p:sp>
      <p:sp>
        <p:nvSpPr>
          <p:cNvPr id="6" name="Footer Placeholder 5"/>
          <p:cNvSpPr>
            <a:spLocks noGrp="1"/>
          </p:cNvSpPr>
          <p:nvPr>
            <p:ph type="ftr" sz="quarter" idx="11"/>
          </p:nvPr>
        </p:nvSpPr>
        <p:spPr/>
        <p:txBody>
          <a:bodyPr/>
          <a:lstStyle/>
          <a:p>
            <a:endParaRPr lang="en-GM"/>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760307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3017327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77DBB4-20A3-4B02-AC7F-231CB06F9849}" type="datetimeFigureOut">
              <a:rPr lang="en-GM" smtClean="0"/>
              <a:t>30/03/2023</a:t>
            </a:fld>
            <a:endParaRPr lang="en-GM"/>
          </a:p>
        </p:txBody>
      </p:sp>
      <p:sp>
        <p:nvSpPr>
          <p:cNvPr id="5" name="Footer Placeholder 4"/>
          <p:cNvSpPr>
            <a:spLocks noGrp="1"/>
          </p:cNvSpPr>
          <p:nvPr>
            <p:ph type="ftr" sz="quarter" idx="11"/>
          </p:nvPr>
        </p:nvSpPr>
        <p:spPr/>
        <p:txBody>
          <a:bodyPr/>
          <a:lstStyle/>
          <a:p>
            <a:endParaRPr lang="en-GM"/>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9E29709-7BF8-4BEA-ADE4-4986FE1610A2}" type="slidenum">
              <a:rPr lang="en-GM" smtClean="0"/>
              <a:t>‹#›</a:t>
            </a:fld>
            <a:endParaRPr lang="en-GM"/>
          </a:p>
        </p:txBody>
      </p:sp>
    </p:spTree>
    <p:extLst>
      <p:ext uri="{BB962C8B-B14F-4D97-AF65-F5344CB8AC3E}">
        <p14:creationId xmlns:p14="http://schemas.microsoft.com/office/powerpoint/2010/main" val="61932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F77DBB4-20A3-4B02-AC7F-231CB06F9849}" type="datetimeFigureOut">
              <a:rPr lang="en-GM" smtClean="0"/>
              <a:t>30/03/2023</a:t>
            </a:fld>
            <a:endParaRPr lang="en-GM"/>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M"/>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9E29709-7BF8-4BEA-ADE4-4986FE1610A2}" type="slidenum">
              <a:rPr lang="en-GM" smtClean="0"/>
              <a:t>‹#›</a:t>
            </a:fld>
            <a:endParaRPr lang="en-GM"/>
          </a:p>
        </p:txBody>
      </p:sp>
    </p:spTree>
    <p:extLst>
      <p:ext uri="{BB962C8B-B14F-4D97-AF65-F5344CB8AC3E}">
        <p14:creationId xmlns:p14="http://schemas.microsoft.com/office/powerpoint/2010/main" val="326849026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ing.com/ck/a?!&amp;&amp;p=7f795217a8bce3d5JmltdHM9MTY4MDEzNDQwMCZpZ3VpZD0wNTJjMDIyYy01YTEyLTYxNGMtMzI3NS0xMDQ5NWI1NTYwODQmaW5zaWQ9NTQxMw&amp;ptn=3&amp;hsh=3&amp;fclid=052c022c-5a12-614c-3275-10495b556084&amp;psq=what+is+database&amp;u=a1aHR0cHM6Ly93d3cuZ2Vla3Nmb3JnZWVrcy5vcmcvd2hhdC1pcy1kYXRhYmFzZS8&amp;ntb=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0E47-1433-4A3B-B487-895AAA59DAFC}"/>
              </a:ext>
            </a:extLst>
          </p:cNvPr>
          <p:cNvSpPr>
            <a:spLocks noGrp="1"/>
          </p:cNvSpPr>
          <p:nvPr>
            <p:ph type="ctrTitle"/>
          </p:nvPr>
        </p:nvSpPr>
        <p:spPr/>
        <p:txBody>
          <a:bodyPr>
            <a:normAutofit fontScale="90000"/>
          </a:bodyPr>
          <a:lstStyle/>
          <a:p>
            <a:r>
              <a:rPr lang="en-US" dirty="0"/>
              <a:t>SCHOOL OF INFORMATION AND COMMUNICATION TECHNOLOGY</a:t>
            </a:r>
            <a:endParaRPr lang="en-GM" dirty="0"/>
          </a:p>
        </p:txBody>
      </p:sp>
      <p:sp>
        <p:nvSpPr>
          <p:cNvPr id="3" name="Subtitle 2">
            <a:extLst>
              <a:ext uri="{FF2B5EF4-FFF2-40B4-BE49-F238E27FC236}">
                <a16:creationId xmlns:a16="http://schemas.microsoft.com/office/drawing/2014/main" id="{C6D20EC8-21B6-4608-9D5B-ED6E5BE08921}"/>
              </a:ext>
            </a:extLst>
          </p:cNvPr>
          <p:cNvSpPr>
            <a:spLocks noGrp="1"/>
          </p:cNvSpPr>
          <p:nvPr>
            <p:ph type="subTitle" idx="1"/>
          </p:nvPr>
        </p:nvSpPr>
        <p:spPr/>
        <p:txBody>
          <a:bodyPr/>
          <a:lstStyle/>
          <a:p>
            <a:r>
              <a:rPr lang="en-US" dirty="0"/>
              <a:t>DATABASE </a:t>
            </a:r>
            <a:endParaRPr lang="en-GM" dirty="0"/>
          </a:p>
        </p:txBody>
      </p:sp>
    </p:spTree>
    <p:extLst>
      <p:ext uri="{BB962C8B-B14F-4D97-AF65-F5344CB8AC3E}">
        <p14:creationId xmlns:p14="http://schemas.microsoft.com/office/powerpoint/2010/main" val="672999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1FED-0A95-4640-85E2-6AA31CFF98BB}"/>
              </a:ext>
            </a:extLst>
          </p:cNvPr>
          <p:cNvSpPr>
            <a:spLocks noGrp="1"/>
          </p:cNvSpPr>
          <p:nvPr>
            <p:ph type="title"/>
          </p:nvPr>
        </p:nvSpPr>
        <p:spPr/>
        <p:txBody>
          <a:bodyPr>
            <a:normAutofit fontScale="90000"/>
          </a:bodyPr>
          <a:lstStyle/>
          <a:p>
            <a:br>
              <a:rPr lang="en-US" b="1" u="none" strike="noStrike" dirty="0">
                <a:solidFill>
                  <a:srgbClr val="4007A2"/>
                </a:solidFill>
                <a:effectLst/>
                <a:latin typeface="Roboto" panose="02000000000000000000" pitchFamily="2" charset="0"/>
                <a:hlinkClick r:id="rId2"/>
              </a:rPr>
            </a:br>
            <a:r>
              <a:rPr lang="en-US" b="1" strike="noStrike" dirty="0">
                <a:solidFill>
                  <a:srgbClr val="4007A2"/>
                </a:solidFill>
                <a:effectLst/>
                <a:latin typeface="Roboto" panose="02000000000000000000" pitchFamily="2" charset="0"/>
              </a:rPr>
              <a:t>What is Database ?</a:t>
            </a:r>
            <a:br>
              <a:rPr lang="en-US" b="1" dirty="0">
                <a:solidFill>
                  <a:srgbClr val="111111"/>
                </a:solidFill>
                <a:effectLst/>
                <a:latin typeface="Roboto" panose="02000000000000000000" pitchFamily="2" charset="0"/>
              </a:rPr>
            </a:br>
            <a:endParaRPr lang="en-GM" dirty="0"/>
          </a:p>
        </p:txBody>
      </p:sp>
      <p:sp>
        <p:nvSpPr>
          <p:cNvPr id="3" name="Content Placeholder 2">
            <a:extLst>
              <a:ext uri="{FF2B5EF4-FFF2-40B4-BE49-F238E27FC236}">
                <a16:creationId xmlns:a16="http://schemas.microsoft.com/office/drawing/2014/main" id="{858E11CB-761D-4A6E-B954-4973253E0C61}"/>
              </a:ext>
            </a:extLst>
          </p:cNvPr>
          <p:cNvSpPr>
            <a:spLocks noGrp="1"/>
          </p:cNvSpPr>
          <p:nvPr>
            <p:ph idx="1"/>
          </p:nvPr>
        </p:nvSpPr>
        <p:spPr/>
        <p:txBody>
          <a:bodyPr>
            <a:normAutofit/>
          </a:bodyPr>
          <a:lstStyle/>
          <a:p>
            <a:r>
              <a:rPr lang="en-US" b="0" i="0" dirty="0">
                <a:solidFill>
                  <a:srgbClr val="666666"/>
                </a:solidFill>
                <a:effectLst/>
                <a:latin typeface="Roboto" panose="02000000000000000000" pitchFamily="2" charset="0"/>
              </a:rPr>
              <a:t>The Database is an essential part of our life. As we encounter several activities that involve our interaction with databases, for example in the bank, in the railway station, in school, in a grocery store, etc. These are the instances where we need to store a large amount of data in one place and fetch these data easily.</a:t>
            </a:r>
          </a:p>
          <a:p>
            <a:r>
              <a:rPr lang="en-US" b="0" i="0" dirty="0">
                <a:solidFill>
                  <a:srgbClr val="273239"/>
                </a:solidFill>
                <a:effectLst/>
                <a:latin typeface="urw-din"/>
              </a:rPr>
              <a:t>A database is a collection of data that is organized, which is also called structured data. It can be accessed or stored in a computer system. </a:t>
            </a:r>
          </a:p>
          <a:p>
            <a:r>
              <a:rPr lang="en-US" b="0" i="0" dirty="0">
                <a:solidFill>
                  <a:srgbClr val="273239"/>
                </a:solidFill>
                <a:effectLst/>
                <a:latin typeface="urw-din"/>
              </a:rPr>
              <a:t>It can be managed through a Database Management System (DBMS), a software used to manage data. </a:t>
            </a:r>
            <a:endParaRPr lang="en-GM" dirty="0"/>
          </a:p>
        </p:txBody>
      </p:sp>
    </p:spTree>
    <p:extLst>
      <p:ext uri="{BB962C8B-B14F-4D97-AF65-F5344CB8AC3E}">
        <p14:creationId xmlns:p14="http://schemas.microsoft.com/office/powerpoint/2010/main" val="1821842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127D4-3179-4460-9A4D-6E9D81974737}"/>
              </a:ext>
            </a:extLst>
          </p:cNvPr>
          <p:cNvSpPr>
            <a:spLocks noGrp="1"/>
          </p:cNvSpPr>
          <p:nvPr>
            <p:ph type="title"/>
          </p:nvPr>
        </p:nvSpPr>
        <p:spPr/>
        <p:txBody>
          <a:bodyPr/>
          <a:lstStyle/>
          <a:p>
            <a:r>
              <a:rPr lang="en-US" b="1" i="0" dirty="0">
                <a:solidFill>
                  <a:srgbClr val="273239"/>
                </a:solidFill>
                <a:effectLst/>
                <a:latin typeface="urw-din"/>
              </a:rPr>
              <a:t>Data</a:t>
            </a:r>
            <a:r>
              <a:rPr lang="en-US" b="1" dirty="0">
                <a:solidFill>
                  <a:srgbClr val="273239"/>
                </a:solidFill>
                <a:latin typeface="urw-din"/>
              </a:rPr>
              <a:t>base</a:t>
            </a:r>
            <a:endParaRPr lang="en-GM" b="1" dirty="0"/>
          </a:p>
        </p:txBody>
      </p:sp>
      <p:sp>
        <p:nvSpPr>
          <p:cNvPr id="3" name="Content Placeholder 2">
            <a:extLst>
              <a:ext uri="{FF2B5EF4-FFF2-40B4-BE49-F238E27FC236}">
                <a16:creationId xmlns:a16="http://schemas.microsoft.com/office/drawing/2014/main" id="{AF17D7A5-390F-4B48-8540-693C61239B6C}"/>
              </a:ext>
            </a:extLst>
          </p:cNvPr>
          <p:cNvSpPr>
            <a:spLocks noGrp="1"/>
          </p:cNvSpPr>
          <p:nvPr>
            <p:ph idx="1"/>
          </p:nvPr>
        </p:nvSpPr>
        <p:spPr/>
        <p:txBody>
          <a:bodyPr>
            <a:normAutofit/>
          </a:bodyPr>
          <a:lstStyle/>
          <a:p>
            <a:r>
              <a:rPr lang="en-US" b="1" i="0" dirty="0">
                <a:solidFill>
                  <a:srgbClr val="273239"/>
                </a:solidFill>
                <a:effectLst/>
                <a:latin typeface="urw-din"/>
              </a:rPr>
              <a:t>Data: </a:t>
            </a:r>
            <a:r>
              <a:rPr lang="en-US" b="0" i="0" dirty="0">
                <a:solidFill>
                  <a:srgbClr val="273239"/>
                </a:solidFill>
                <a:effectLst/>
                <a:latin typeface="urw-din"/>
              </a:rPr>
              <a:t>statistics it is raw and unprocessed . ex- name , class , marks etc.</a:t>
            </a:r>
          </a:p>
          <a:p>
            <a:pPr algn="l" fontAlgn="base"/>
            <a:r>
              <a:rPr lang="en-US" b="1" i="0" dirty="0">
                <a:solidFill>
                  <a:srgbClr val="273239"/>
                </a:solidFill>
                <a:effectLst/>
                <a:latin typeface="urw-din"/>
              </a:rPr>
              <a:t>Information</a:t>
            </a:r>
            <a:r>
              <a:rPr lang="en-US" dirty="0">
                <a:solidFill>
                  <a:srgbClr val="273239"/>
                </a:solidFill>
                <a:latin typeface="urw-din"/>
              </a:rPr>
              <a:t>:</a:t>
            </a:r>
            <a:r>
              <a:rPr lang="en-US" b="0" i="0" dirty="0">
                <a:solidFill>
                  <a:srgbClr val="273239"/>
                </a:solidFill>
                <a:effectLst/>
                <a:latin typeface="urw-din"/>
              </a:rPr>
              <a:t> when data is processed . ” record is also information “. example – pass or fail table etc.</a:t>
            </a:r>
          </a:p>
          <a:p>
            <a:pPr algn="l" fontAlgn="base"/>
            <a:r>
              <a:rPr lang="en-US" b="1" i="0" dirty="0">
                <a:solidFill>
                  <a:srgbClr val="273239"/>
                </a:solidFill>
                <a:effectLst/>
                <a:latin typeface="urw-din"/>
              </a:rPr>
              <a:t>Database</a:t>
            </a:r>
            <a:r>
              <a:rPr lang="en-US" b="0" i="0" dirty="0">
                <a:solidFill>
                  <a:srgbClr val="273239"/>
                </a:solidFill>
                <a:effectLst/>
                <a:latin typeface="urw-din"/>
              </a:rPr>
              <a:t> : an organized collection of data and information or interrelated data collected at one place.</a:t>
            </a:r>
          </a:p>
          <a:p>
            <a:r>
              <a:rPr lang="en-US" b="1" i="0" dirty="0">
                <a:solidFill>
                  <a:srgbClr val="273239"/>
                </a:solidFill>
                <a:effectLst/>
                <a:latin typeface="urw-din"/>
              </a:rPr>
              <a:t>DBMS</a:t>
            </a:r>
            <a:r>
              <a:rPr lang="en-US" b="0" i="0" dirty="0">
                <a:solidFill>
                  <a:srgbClr val="273239"/>
                </a:solidFill>
                <a:effectLst/>
                <a:latin typeface="urw-din"/>
              </a:rPr>
              <a:t>: Collection of interrelated data and set of program to access data example – </a:t>
            </a:r>
            <a:r>
              <a:rPr lang="en-US" b="0" i="0" dirty="0" err="1">
                <a:solidFill>
                  <a:srgbClr val="273239"/>
                </a:solidFill>
                <a:effectLst/>
                <a:latin typeface="urw-din"/>
              </a:rPr>
              <a:t>MySql</a:t>
            </a:r>
            <a:r>
              <a:rPr lang="en-US" b="0" i="0" dirty="0">
                <a:solidFill>
                  <a:srgbClr val="273239"/>
                </a:solidFill>
                <a:effectLst/>
                <a:latin typeface="urw-din"/>
              </a:rPr>
              <a:t>, Oracle</a:t>
            </a:r>
            <a:r>
              <a:rPr lang="en-US" b="0" i="0" dirty="0">
                <a:solidFill>
                  <a:srgbClr val="333333"/>
                </a:solidFill>
                <a:effectLst/>
                <a:latin typeface="inter-regular"/>
              </a:rPr>
              <a:t>, Sybase, MongoDB, Informix, PostgreSQL, SQL Server, Microsoft Access, </a:t>
            </a:r>
            <a:r>
              <a:rPr lang="en-US" b="0" i="0" dirty="0" err="1">
                <a:solidFill>
                  <a:srgbClr val="333333"/>
                </a:solidFill>
                <a:effectLst/>
                <a:latin typeface="inter-regular"/>
              </a:rPr>
              <a:t>Dbase</a:t>
            </a:r>
            <a:r>
              <a:rPr lang="en-US" b="0" i="0" dirty="0">
                <a:solidFill>
                  <a:srgbClr val="333333"/>
                </a:solidFill>
                <a:effectLst/>
                <a:latin typeface="inter-regular"/>
              </a:rPr>
              <a:t>, SQLite, MariaDB, LibreOffice Base etc.</a:t>
            </a:r>
            <a:endParaRPr lang="en-US" b="0" i="0" dirty="0">
              <a:solidFill>
                <a:srgbClr val="273239"/>
              </a:solidFill>
              <a:effectLst/>
              <a:latin typeface="urw-din"/>
            </a:endParaRPr>
          </a:p>
          <a:p>
            <a:r>
              <a:rPr lang="en-US" b="1" i="0" dirty="0">
                <a:solidFill>
                  <a:srgbClr val="273239"/>
                </a:solidFill>
                <a:effectLst/>
                <a:latin typeface="urw-din"/>
              </a:rPr>
              <a:t>Application</a:t>
            </a:r>
            <a:r>
              <a:rPr lang="en-US" b="0" i="0" dirty="0">
                <a:solidFill>
                  <a:srgbClr val="273239"/>
                </a:solidFill>
                <a:effectLst/>
                <a:latin typeface="urw-din"/>
              </a:rPr>
              <a:t> : Company Information , Account information, manufacturing, banking ,finance transactions, telecommunications.</a:t>
            </a:r>
            <a:endParaRPr lang="en-GM" dirty="0"/>
          </a:p>
        </p:txBody>
      </p:sp>
    </p:spTree>
    <p:extLst>
      <p:ext uri="{BB962C8B-B14F-4D97-AF65-F5344CB8AC3E}">
        <p14:creationId xmlns:p14="http://schemas.microsoft.com/office/powerpoint/2010/main" val="1611968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AEF45-C959-44D7-8440-B9B255DE692A}"/>
              </a:ext>
            </a:extLst>
          </p:cNvPr>
          <p:cNvSpPr>
            <a:spLocks noGrp="1"/>
          </p:cNvSpPr>
          <p:nvPr>
            <p:ph type="title"/>
          </p:nvPr>
        </p:nvSpPr>
        <p:spPr/>
        <p:txBody>
          <a:bodyPr/>
          <a:lstStyle/>
          <a:p>
            <a:br>
              <a:rPr lang="en-US" b="0" i="0" dirty="0">
                <a:solidFill>
                  <a:srgbClr val="273239"/>
                </a:solidFill>
                <a:effectLst/>
                <a:latin typeface="urw-din"/>
              </a:rPr>
            </a:br>
            <a:r>
              <a:rPr lang="en-US" b="0" i="0" dirty="0">
                <a:solidFill>
                  <a:srgbClr val="273239"/>
                </a:solidFill>
                <a:effectLst/>
                <a:latin typeface="urw-din"/>
              </a:rPr>
              <a:t>database</a:t>
            </a:r>
            <a:endParaRPr lang="en-GM" dirty="0"/>
          </a:p>
        </p:txBody>
      </p:sp>
      <p:sp>
        <p:nvSpPr>
          <p:cNvPr id="3" name="Content Placeholder 2">
            <a:extLst>
              <a:ext uri="{FF2B5EF4-FFF2-40B4-BE49-F238E27FC236}">
                <a16:creationId xmlns:a16="http://schemas.microsoft.com/office/drawing/2014/main" id="{47F0EF6C-4166-4049-9F7B-B84BA4B360C1}"/>
              </a:ext>
            </a:extLst>
          </p:cNvPr>
          <p:cNvSpPr>
            <a:spLocks noGrp="1"/>
          </p:cNvSpPr>
          <p:nvPr>
            <p:ph idx="1"/>
          </p:nvPr>
        </p:nvSpPr>
        <p:spPr/>
        <p:txBody>
          <a:bodyPr/>
          <a:lstStyle/>
          <a:p>
            <a:r>
              <a:rPr lang="en-US" b="0" i="0" dirty="0">
                <a:solidFill>
                  <a:srgbClr val="273239"/>
                </a:solidFill>
                <a:effectLst/>
                <a:latin typeface="urw-din"/>
              </a:rPr>
              <a:t>In a database, data is organized into tables consisting of rows and columns and it is indexed so data can be updated, expanded, and deleted easily. </a:t>
            </a:r>
          </a:p>
          <a:p>
            <a:r>
              <a:rPr lang="en-US" b="0" i="0" dirty="0">
                <a:solidFill>
                  <a:srgbClr val="273239"/>
                </a:solidFill>
                <a:effectLst/>
                <a:latin typeface="urw-din"/>
              </a:rPr>
              <a:t>There are different kinds of databases, ranging from the most prevalent approach, the relational database, to a distributed database, cloud database, and NoSQL databases. </a:t>
            </a:r>
            <a:endParaRPr lang="en-GM" dirty="0"/>
          </a:p>
        </p:txBody>
      </p:sp>
    </p:spTree>
    <p:extLst>
      <p:ext uri="{BB962C8B-B14F-4D97-AF65-F5344CB8AC3E}">
        <p14:creationId xmlns:p14="http://schemas.microsoft.com/office/powerpoint/2010/main" val="748708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6C6F-AFFA-4D7E-8FC6-3368A6864A05}"/>
              </a:ext>
            </a:extLst>
          </p:cNvPr>
          <p:cNvSpPr>
            <a:spLocks noGrp="1"/>
          </p:cNvSpPr>
          <p:nvPr>
            <p:ph type="title"/>
          </p:nvPr>
        </p:nvSpPr>
        <p:spPr/>
        <p:txBody>
          <a:bodyPr/>
          <a:lstStyle/>
          <a:p>
            <a:r>
              <a:rPr lang="en-US" b="1" i="0" dirty="0">
                <a:solidFill>
                  <a:srgbClr val="273239"/>
                </a:solidFill>
                <a:effectLst/>
                <a:latin typeface="urw-din"/>
              </a:rPr>
              <a:t>Relational Database:</a:t>
            </a:r>
            <a:r>
              <a:rPr lang="en-US" b="0" i="0" dirty="0">
                <a:solidFill>
                  <a:srgbClr val="273239"/>
                </a:solidFill>
                <a:effectLst/>
                <a:latin typeface="urw-din"/>
              </a:rPr>
              <a:t> </a:t>
            </a:r>
            <a:endParaRPr lang="en-GM" dirty="0"/>
          </a:p>
        </p:txBody>
      </p:sp>
      <p:sp>
        <p:nvSpPr>
          <p:cNvPr id="3" name="Content Placeholder 2">
            <a:extLst>
              <a:ext uri="{FF2B5EF4-FFF2-40B4-BE49-F238E27FC236}">
                <a16:creationId xmlns:a16="http://schemas.microsoft.com/office/drawing/2014/main" id="{F568027A-EEE7-4420-9877-01D0F4723D58}"/>
              </a:ext>
            </a:extLst>
          </p:cNvPr>
          <p:cNvSpPr>
            <a:spLocks noGrp="1"/>
          </p:cNvSpPr>
          <p:nvPr>
            <p:ph idx="1"/>
          </p:nvPr>
        </p:nvSpPr>
        <p:spPr/>
        <p:txBody>
          <a:bodyPr/>
          <a:lstStyle/>
          <a:p>
            <a:r>
              <a:rPr lang="en-US" b="0" i="0" dirty="0">
                <a:solidFill>
                  <a:srgbClr val="273239"/>
                </a:solidFill>
                <a:effectLst/>
                <a:latin typeface="urw-din"/>
              </a:rPr>
              <a:t>A relational database is made up of a set of tables with data that fits into a predefined category.</a:t>
            </a:r>
            <a:endParaRPr lang="en-GM" dirty="0"/>
          </a:p>
        </p:txBody>
      </p:sp>
    </p:spTree>
    <p:extLst>
      <p:ext uri="{BB962C8B-B14F-4D97-AF65-F5344CB8AC3E}">
        <p14:creationId xmlns:p14="http://schemas.microsoft.com/office/powerpoint/2010/main" val="1095738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52AE-1D0A-4EBE-A8A5-D02C7F946A3C}"/>
              </a:ext>
            </a:extLst>
          </p:cNvPr>
          <p:cNvSpPr>
            <a:spLocks noGrp="1"/>
          </p:cNvSpPr>
          <p:nvPr>
            <p:ph type="title"/>
          </p:nvPr>
        </p:nvSpPr>
        <p:spPr/>
        <p:txBody>
          <a:bodyPr/>
          <a:lstStyle/>
          <a:p>
            <a:r>
              <a:rPr lang="en-US" b="1" i="0" dirty="0">
                <a:solidFill>
                  <a:srgbClr val="273239"/>
                </a:solidFill>
                <a:effectLst/>
                <a:latin typeface="urw-din"/>
              </a:rPr>
              <a:t>Distributed Database:</a:t>
            </a:r>
            <a:r>
              <a:rPr lang="en-US" b="0" i="0" dirty="0">
                <a:solidFill>
                  <a:srgbClr val="273239"/>
                </a:solidFill>
                <a:effectLst/>
                <a:latin typeface="urw-din"/>
              </a:rPr>
              <a:t> </a:t>
            </a:r>
            <a:endParaRPr lang="en-GM" dirty="0"/>
          </a:p>
        </p:txBody>
      </p:sp>
      <p:sp>
        <p:nvSpPr>
          <p:cNvPr id="3" name="Content Placeholder 2">
            <a:extLst>
              <a:ext uri="{FF2B5EF4-FFF2-40B4-BE49-F238E27FC236}">
                <a16:creationId xmlns:a16="http://schemas.microsoft.com/office/drawing/2014/main" id="{C9853C8C-DC19-4EEE-B78D-B3128A328126}"/>
              </a:ext>
            </a:extLst>
          </p:cNvPr>
          <p:cNvSpPr>
            <a:spLocks noGrp="1"/>
          </p:cNvSpPr>
          <p:nvPr>
            <p:ph idx="1"/>
          </p:nvPr>
        </p:nvSpPr>
        <p:spPr/>
        <p:txBody>
          <a:bodyPr/>
          <a:lstStyle/>
          <a:p>
            <a:r>
              <a:rPr lang="en-US" b="0" i="0" dirty="0">
                <a:solidFill>
                  <a:srgbClr val="273239"/>
                </a:solidFill>
                <a:effectLst/>
                <a:latin typeface="urw-din"/>
              </a:rPr>
              <a:t>A distributed database is a database in which portions of the database are stored in multiple physical locations, and in which processing is dispersed or replicated among different points in a network. </a:t>
            </a:r>
            <a:endParaRPr lang="en-GM" dirty="0"/>
          </a:p>
        </p:txBody>
      </p:sp>
    </p:spTree>
    <p:extLst>
      <p:ext uri="{BB962C8B-B14F-4D97-AF65-F5344CB8AC3E}">
        <p14:creationId xmlns:p14="http://schemas.microsoft.com/office/powerpoint/2010/main" val="3691237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097D4-4449-4CFD-82B7-50D383DA52FA}"/>
              </a:ext>
            </a:extLst>
          </p:cNvPr>
          <p:cNvSpPr>
            <a:spLocks noGrp="1"/>
          </p:cNvSpPr>
          <p:nvPr>
            <p:ph type="title"/>
          </p:nvPr>
        </p:nvSpPr>
        <p:spPr/>
        <p:txBody>
          <a:bodyPr/>
          <a:lstStyle/>
          <a:p>
            <a:r>
              <a:rPr lang="en-US" b="1" i="0" dirty="0">
                <a:solidFill>
                  <a:srgbClr val="273239"/>
                </a:solidFill>
                <a:effectLst/>
                <a:latin typeface="urw-din"/>
              </a:rPr>
              <a:t>Cloud Database:</a:t>
            </a:r>
            <a:endParaRPr lang="en-GM" dirty="0"/>
          </a:p>
        </p:txBody>
      </p:sp>
      <p:sp>
        <p:nvSpPr>
          <p:cNvPr id="3" name="Content Placeholder 2">
            <a:extLst>
              <a:ext uri="{FF2B5EF4-FFF2-40B4-BE49-F238E27FC236}">
                <a16:creationId xmlns:a16="http://schemas.microsoft.com/office/drawing/2014/main" id="{1C40A789-4197-4AE5-B356-09CF4D56A2D3}"/>
              </a:ext>
            </a:extLst>
          </p:cNvPr>
          <p:cNvSpPr>
            <a:spLocks noGrp="1"/>
          </p:cNvSpPr>
          <p:nvPr>
            <p:ph idx="1"/>
          </p:nvPr>
        </p:nvSpPr>
        <p:spPr/>
        <p:txBody>
          <a:bodyPr/>
          <a:lstStyle/>
          <a:p>
            <a:r>
              <a:rPr lang="en-US" b="0" i="0" dirty="0">
                <a:solidFill>
                  <a:srgbClr val="273239"/>
                </a:solidFill>
                <a:effectLst/>
                <a:latin typeface="urw-din"/>
              </a:rPr>
              <a:t>A cloud database is a database that typically runs on a cloud computing platform. Database service provides access to the database. Database services make the underlying software-stack transparent to the user.</a:t>
            </a:r>
            <a:endParaRPr lang="en-GM" dirty="0"/>
          </a:p>
        </p:txBody>
      </p:sp>
    </p:spTree>
    <p:extLst>
      <p:ext uri="{BB962C8B-B14F-4D97-AF65-F5344CB8AC3E}">
        <p14:creationId xmlns:p14="http://schemas.microsoft.com/office/powerpoint/2010/main" val="2452219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94C67-11AF-415D-B16D-DAE53ED71635}"/>
              </a:ext>
            </a:extLst>
          </p:cNvPr>
          <p:cNvSpPr>
            <a:spLocks noGrp="1"/>
          </p:cNvSpPr>
          <p:nvPr>
            <p:ph type="title"/>
          </p:nvPr>
        </p:nvSpPr>
        <p:spPr/>
        <p:txBody>
          <a:bodyPr/>
          <a:lstStyle/>
          <a:p>
            <a:r>
              <a:rPr lang="en-US" dirty="0"/>
              <a:t>DBMS</a:t>
            </a:r>
            <a:endParaRPr lang="en-GM" dirty="0"/>
          </a:p>
        </p:txBody>
      </p:sp>
      <p:sp>
        <p:nvSpPr>
          <p:cNvPr id="3" name="Content Placeholder 2">
            <a:extLst>
              <a:ext uri="{FF2B5EF4-FFF2-40B4-BE49-F238E27FC236}">
                <a16:creationId xmlns:a16="http://schemas.microsoft.com/office/drawing/2014/main" id="{4972D293-418B-4B17-8455-0C0A0617A892}"/>
              </a:ext>
            </a:extLst>
          </p:cNvPr>
          <p:cNvSpPr>
            <a:spLocks noGrp="1"/>
          </p:cNvSpPr>
          <p:nvPr>
            <p:ph idx="1"/>
          </p:nvPr>
        </p:nvSpPr>
        <p:spPr/>
        <p:txBody>
          <a:bodyPr/>
          <a:lstStyle/>
          <a:p>
            <a:r>
              <a:rPr lang="en-US" b="0" i="0" dirty="0">
                <a:solidFill>
                  <a:srgbClr val="333333"/>
                </a:solidFill>
                <a:effectLst/>
                <a:latin typeface="inter-regular"/>
              </a:rPr>
              <a:t>Database management system is software that is used to manage the database.</a:t>
            </a:r>
          </a:p>
          <a:p>
            <a:pPr marL="0" indent="0">
              <a:buNone/>
            </a:pPr>
            <a:endParaRPr lang="en-US" b="0" i="0" dirty="0">
              <a:solidFill>
                <a:srgbClr val="333333"/>
              </a:solidFill>
              <a:effectLst/>
              <a:latin typeface="inter-regular"/>
            </a:endParaRPr>
          </a:p>
          <a:p>
            <a:r>
              <a:rPr lang="en-US" b="0" i="0" dirty="0">
                <a:solidFill>
                  <a:srgbClr val="000000"/>
                </a:solidFill>
                <a:effectLst/>
                <a:latin typeface="inter-regular"/>
              </a:rPr>
              <a:t>Database management system is a software which is used to manage the database. For example: </a:t>
            </a:r>
            <a:r>
              <a:rPr lang="en-US" b="0" i="0" u="none" strike="noStrike" dirty="0">
                <a:solidFill>
                  <a:schemeClr val="tx1"/>
                </a:solidFill>
                <a:effectLst/>
                <a:latin typeface="inter-regular"/>
              </a:rPr>
              <a:t>MySQL</a:t>
            </a:r>
            <a:r>
              <a:rPr lang="en-US" b="0" i="0" dirty="0">
                <a:solidFill>
                  <a:schemeClr val="tx1"/>
                </a:solidFill>
                <a:effectLst/>
                <a:latin typeface="inter-regular"/>
              </a:rPr>
              <a:t>, </a:t>
            </a:r>
            <a:r>
              <a:rPr lang="en-US" b="0" i="0" u="none" strike="noStrike" dirty="0">
                <a:solidFill>
                  <a:schemeClr val="tx1"/>
                </a:solidFill>
                <a:effectLst/>
                <a:latin typeface="inter-regular"/>
              </a:rPr>
              <a:t>Oracle</a:t>
            </a:r>
            <a:r>
              <a:rPr lang="en-US" b="0" i="0" dirty="0">
                <a:solidFill>
                  <a:schemeClr val="tx1"/>
                </a:solidFill>
                <a:effectLst/>
                <a:latin typeface="inter-regular"/>
              </a:rPr>
              <a:t>, </a:t>
            </a:r>
            <a:r>
              <a:rPr lang="en-US" b="0" i="0" dirty="0" err="1">
                <a:solidFill>
                  <a:schemeClr val="tx1"/>
                </a:solidFill>
                <a:effectLst/>
                <a:latin typeface="inter-regular"/>
              </a:rPr>
              <a:t>etc</a:t>
            </a:r>
            <a:r>
              <a:rPr lang="en-US" b="0" i="0" dirty="0">
                <a:solidFill>
                  <a:schemeClr val="tx1"/>
                </a:solidFill>
                <a:effectLst/>
                <a:latin typeface="inter-regular"/>
              </a:rPr>
              <a:t> are a very popular commercial database which is used in different applications.</a:t>
            </a:r>
          </a:p>
          <a:p>
            <a:endParaRPr lang="en-US" dirty="0">
              <a:solidFill>
                <a:schemeClr val="tx1"/>
              </a:solidFill>
              <a:latin typeface="inter-regular"/>
            </a:endParaRPr>
          </a:p>
          <a:p>
            <a:r>
              <a:rPr lang="en-US" b="0" i="0" dirty="0">
                <a:solidFill>
                  <a:schemeClr val="tx1"/>
                </a:solidFill>
                <a:effectLst/>
                <a:latin typeface="inter-regular"/>
              </a:rPr>
              <a:t>Our </a:t>
            </a:r>
            <a:r>
              <a:rPr lang="en-US" b="0" i="0" u="none" strike="noStrike" dirty="0">
                <a:solidFill>
                  <a:schemeClr val="tx1"/>
                </a:solidFill>
                <a:effectLst/>
                <a:latin typeface="inter-regular"/>
              </a:rPr>
              <a:t>DBMS</a:t>
            </a:r>
            <a:r>
              <a:rPr lang="en-US" b="0" i="0" dirty="0">
                <a:solidFill>
                  <a:schemeClr val="tx1"/>
                </a:solidFill>
                <a:effectLst/>
                <a:latin typeface="inter-regular"/>
              </a:rPr>
              <a:t> will includes all topics of DBMS such as introduction, ER model, keys, relational model, join operation, </a:t>
            </a:r>
            <a:r>
              <a:rPr lang="en-US" b="0" i="0" u="none" strike="noStrike" dirty="0">
                <a:solidFill>
                  <a:schemeClr val="tx1"/>
                </a:solidFill>
                <a:effectLst/>
                <a:latin typeface="inter-regular"/>
              </a:rPr>
              <a:t>SQL</a:t>
            </a:r>
            <a:r>
              <a:rPr lang="en-US" b="0" i="0" dirty="0">
                <a:solidFill>
                  <a:schemeClr val="tx1"/>
                </a:solidFill>
                <a:effectLst/>
                <a:latin typeface="inter-regular"/>
              </a:rPr>
              <a:t>, functional </a:t>
            </a:r>
            <a:r>
              <a:rPr lang="en-US" b="0" i="0" dirty="0">
                <a:solidFill>
                  <a:srgbClr val="333333"/>
                </a:solidFill>
                <a:effectLst/>
                <a:latin typeface="inter-regular"/>
              </a:rPr>
              <a:t>dependency, transaction, concurrency control, etc.</a:t>
            </a:r>
          </a:p>
          <a:p>
            <a:pPr marL="0" indent="0">
              <a:buNone/>
            </a:pPr>
            <a:endParaRPr lang="en-GM" dirty="0"/>
          </a:p>
        </p:txBody>
      </p:sp>
    </p:spTree>
    <p:extLst>
      <p:ext uri="{BB962C8B-B14F-4D97-AF65-F5344CB8AC3E}">
        <p14:creationId xmlns:p14="http://schemas.microsoft.com/office/powerpoint/2010/main" val="3199347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7F44E-7BD2-4C9F-B11E-B955B250CD72}"/>
              </a:ext>
            </a:extLst>
          </p:cNvPr>
          <p:cNvSpPr>
            <a:spLocks noGrp="1"/>
          </p:cNvSpPr>
          <p:nvPr>
            <p:ph type="title"/>
          </p:nvPr>
        </p:nvSpPr>
        <p:spPr/>
        <p:txBody>
          <a:bodyPr/>
          <a:lstStyle/>
          <a:p>
            <a:r>
              <a:rPr lang="en-US" dirty="0"/>
              <a:t>DBMS</a:t>
            </a:r>
            <a:endParaRPr lang="en-GM" dirty="0"/>
          </a:p>
        </p:txBody>
      </p:sp>
      <p:sp>
        <p:nvSpPr>
          <p:cNvPr id="3" name="Content Placeholder 2">
            <a:extLst>
              <a:ext uri="{FF2B5EF4-FFF2-40B4-BE49-F238E27FC236}">
                <a16:creationId xmlns:a16="http://schemas.microsoft.com/office/drawing/2014/main" id="{3425DA37-95D9-4F03-BA12-8BEFE08B68F8}"/>
              </a:ext>
            </a:extLst>
          </p:cNvPr>
          <p:cNvSpPr>
            <a:spLocks noGrp="1"/>
          </p:cNvSpPr>
          <p:nvPr>
            <p:ph idx="1"/>
          </p:nvPr>
        </p:nvSpPr>
        <p:spPr/>
        <p:txBody>
          <a:bodyPr/>
          <a:lstStyle/>
          <a:p>
            <a:r>
              <a:rPr lang="en-US" b="0" i="0" dirty="0">
                <a:solidFill>
                  <a:srgbClr val="000000"/>
                </a:solidFill>
                <a:effectLst/>
                <a:latin typeface="inter-regular"/>
              </a:rPr>
              <a:t>DBMS provides an interface to perform various operations like database creation, storing data in it, updating data, creating a table in the database and a lot more.</a:t>
            </a:r>
          </a:p>
          <a:p>
            <a:r>
              <a:rPr lang="en-US" b="0" i="0" dirty="0">
                <a:solidFill>
                  <a:srgbClr val="000000"/>
                </a:solidFill>
                <a:effectLst/>
                <a:latin typeface="inter-regular"/>
              </a:rPr>
              <a:t>It provides protection and security to the database. In the case of multiple users, it also maintains data consistency.</a:t>
            </a:r>
          </a:p>
          <a:p>
            <a:endParaRPr lang="en-GM" dirty="0"/>
          </a:p>
        </p:txBody>
      </p:sp>
    </p:spTree>
    <p:extLst>
      <p:ext uri="{BB962C8B-B14F-4D97-AF65-F5344CB8AC3E}">
        <p14:creationId xmlns:p14="http://schemas.microsoft.com/office/powerpoint/2010/main" val="3966557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8BAEC-3186-4D03-AD92-E9DB9F3F04B3}"/>
              </a:ext>
            </a:extLst>
          </p:cNvPr>
          <p:cNvSpPr>
            <a:spLocks noGrp="1"/>
          </p:cNvSpPr>
          <p:nvPr>
            <p:ph type="title"/>
          </p:nvPr>
        </p:nvSpPr>
        <p:spPr/>
        <p:txBody>
          <a:bodyPr/>
          <a:lstStyle/>
          <a:p>
            <a:r>
              <a:rPr lang="en-US" b="1" i="0" dirty="0">
                <a:solidFill>
                  <a:srgbClr val="333333"/>
                </a:solidFill>
                <a:effectLst/>
                <a:latin typeface="inter-bold"/>
              </a:rPr>
              <a:t>DBMS allows users the following tasks:</a:t>
            </a:r>
            <a:endParaRPr lang="en-GM" dirty="0"/>
          </a:p>
        </p:txBody>
      </p:sp>
      <p:sp>
        <p:nvSpPr>
          <p:cNvPr id="3" name="Content Placeholder 2">
            <a:extLst>
              <a:ext uri="{FF2B5EF4-FFF2-40B4-BE49-F238E27FC236}">
                <a16:creationId xmlns:a16="http://schemas.microsoft.com/office/drawing/2014/main" id="{EFDBC9D9-3E04-4B34-81B2-78F538C5A27A}"/>
              </a:ext>
            </a:extLst>
          </p:cNvPr>
          <p:cNvSpPr>
            <a:spLocks noGrp="1"/>
          </p:cNvSpPr>
          <p:nvPr>
            <p:ph idx="1"/>
          </p:nvPr>
        </p:nvSpPr>
        <p:spPr/>
        <p:txBody>
          <a:bodyPr/>
          <a:lstStyle/>
          <a:p>
            <a:pPr algn="just">
              <a:buFont typeface="Arial" panose="020B0604020202020204" pitchFamily="34" charset="0"/>
              <a:buChar char="•"/>
            </a:pPr>
            <a:r>
              <a:rPr lang="en-US" b="1" i="0" dirty="0">
                <a:solidFill>
                  <a:srgbClr val="000000"/>
                </a:solidFill>
                <a:effectLst/>
                <a:latin typeface="inter-bold"/>
              </a:rPr>
              <a:t>Data Definition:</a:t>
            </a:r>
            <a:r>
              <a:rPr lang="en-US" b="0" i="0" dirty="0">
                <a:solidFill>
                  <a:srgbClr val="000000"/>
                </a:solidFill>
                <a:effectLst/>
                <a:latin typeface="inter-regular"/>
              </a:rPr>
              <a:t> It is used for creation, modification, and removal of definition that defines the organization of data in the database.</a:t>
            </a:r>
          </a:p>
          <a:p>
            <a:pPr algn="just">
              <a:buFont typeface="Arial" panose="020B0604020202020204" pitchFamily="34" charset="0"/>
              <a:buChar char="•"/>
            </a:pPr>
            <a:r>
              <a:rPr lang="en-US" b="1" i="0" dirty="0">
                <a:solidFill>
                  <a:srgbClr val="000000"/>
                </a:solidFill>
                <a:effectLst/>
                <a:latin typeface="inter-bold"/>
              </a:rPr>
              <a:t>Data Updating:</a:t>
            </a:r>
            <a:r>
              <a:rPr lang="en-US" b="0" i="0" dirty="0">
                <a:solidFill>
                  <a:srgbClr val="000000"/>
                </a:solidFill>
                <a:effectLst/>
                <a:latin typeface="inter-regular"/>
              </a:rPr>
              <a:t> It is used for the insertion, modification, and deletion of the actual data in the database.</a:t>
            </a:r>
          </a:p>
          <a:p>
            <a:pPr algn="just">
              <a:buFont typeface="Arial" panose="020B0604020202020204" pitchFamily="34" charset="0"/>
              <a:buChar char="•"/>
            </a:pPr>
            <a:r>
              <a:rPr lang="en-US" b="1" i="0" dirty="0">
                <a:solidFill>
                  <a:srgbClr val="000000"/>
                </a:solidFill>
                <a:effectLst/>
                <a:latin typeface="inter-bold"/>
              </a:rPr>
              <a:t>Data Retrieval:</a:t>
            </a:r>
            <a:r>
              <a:rPr lang="en-US" b="0" i="0" dirty="0">
                <a:solidFill>
                  <a:srgbClr val="000000"/>
                </a:solidFill>
                <a:effectLst/>
                <a:latin typeface="inter-regular"/>
              </a:rPr>
              <a:t> It is used to retrieve the data from the database which can be used by applications for various purposes.</a:t>
            </a:r>
          </a:p>
          <a:p>
            <a:pPr algn="just">
              <a:buFont typeface="Arial" panose="020B0604020202020204" pitchFamily="34" charset="0"/>
              <a:buChar char="•"/>
            </a:pPr>
            <a:r>
              <a:rPr lang="en-US" b="1" i="0" dirty="0">
                <a:solidFill>
                  <a:srgbClr val="000000"/>
                </a:solidFill>
                <a:effectLst/>
                <a:latin typeface="inter-bold"/>
              </a:rPr>
              <a:t>User Administration:</a:t>
            </a:r>
            <a:r>
              <a:rPr lang="en-US" b="0" i="0" dirty="0">
                <a:solidFill>
                  <a:srgbClr val="000000"/>
                </a:solidFill>
                <a:effectLst/>
                <a:latin typeface="inter-regular"/>
              </a:rPr>
              <a:t> It is used for registering and monitoring users, maintain data integrity, enforcing data security, dealing with concurrency control, monitoring performance and recovering information corrupted by unexpected failure.</a:t>
            </a:r>
          </a:p>
          <a:p>
            <a:endParaRPr lang="en-GM" dirty="0"/>
          </a:p>
        </p:txBody>
      </p:sp>
    </p:spTree>
    <p:extLst>
      <p:ext uri="{BB962C8B-B14F-4D97-AF65-F5344CB8AC3E}">
        <p14:creationId xmlns:p14="http://schemas.microsoft.com/office/powerpoint/2010/main" val="3837437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2CC1A-5F6A-4DDF-9086-0319409D9624}"/>
              </a:ext>
            </a:extLst>
          </p:cNvPr>
          <p:cNvSpPr>
            <a:spLocks noGrp="1"/>
          </p:cNvSpPr>
          <p:nvPr>
            <p:ph type="title"/>
          </p:nvPr>
        </p:nvSpPr>
        <p:spPr/>
        <p:txBody>
          <a:bodyPr>
            <a:normAutofit fontScale="90000"/>
          </a:bodyPr>
          <a:lstStyle/>
          <a:p>
            <a:br>
              <a:rPr lang="en-US" b="0" i="0" dirty="0">
                <a:solidFill>
                  <a:srgbClr val="610B38"/>
                </a:solidFill>
                <a:effectLst/>
                <a:latin typeface="erdana"/>
              </a:rPr>
            </a:br>
            <a:r>
              <a:rPr lang="en-US" b="0" i="0" dirty="0">
                <a:solidFill>
                  <a:srgbClr val="610B38"/>
                </a:solidFill>
                <a:effectLst/>
                <a:latin typeface="erdana"/>
              </a:rPr>
              <a:t>Characteristics of DBMS</a:t>
            </a:r>
            <a:br>
              <a:rPr lang="en-US" b="0" i="0" dirty="0">
                <a:solidFill>
                  <a:srgbClr val="610B38"/>
                </a:solidFill>
                <a:effectLst/>
                <a:latin typeface="erdana"/>
              </a:rPr>
            </a:br>
            <a:endParaRPr lang="en-GM" dirty="0"/>
          </a:p>
        </p:txBody>
      </p:sp>
      <p:sp>
        <p:nvSpPr>
          <p:cNvPr id="3" name="Content Placeholder 2">
            <a:extLst>
              <a:ext uri="{FF2B5EF4-FFF2-40B4-BE49-F238E27FC236}">
                <a16:creationId xmlns:a16="http://schemas.microsoft.com/office/drawing/2014/main" id="{C0107278-2CAA-4E5A-846C-FCAE23A2CCC9}"/>
              </a:ext>
            </a:extLst>
          </p:cNvPr>
          <p:cNvSpPr>
            <a:spLocks noGrp="1"/>
          </p:cNvSpPr>
          <p:nvPr>
            <p:ph idx="1"/>
          </p:nvPr>
        </p:nvSpPr>
        <p:spPr/>
        <p:txBody>
          <a:bodyPr>
            <a:normAutofit/>
          </a:bodyPr>
          <a:lstStyle/>
          <a:p>
            <a:pPr algn="just">
              <a:buFont typeface="Arial" panose="020B0604020202020204" pitchFamily="34" charset="0"/>
              <a:buChar char="•"/>
            </a:pPr>
            <a:r>
              <a:rPr lang="en-US" b="0" i="0" dirty="0">
                <a:solidFill>
                  <a:srgbClr val="000000"/>
                </a:solidFill>
                <a:effectLst/>
                <a:latin typeface="inter-regular"/>
              </a:rPr>
              <a:t>It uses a digital repository established on a server to store and manage the information.</a:t>
            </a:r>
          </a:p>
          <a:p>
            <a:pPr algn="just">
              <a:buFont typeface="Arial" panose="020B0604020202020204" pitchFamily="34" charset="0"/>
              <a:buChar char="•"/>
            </a:pPr>
            <a:r>
              <a:rPr lang="en-US" b="0" i="0" dirty="0">
                <a:solidFill>
                  <a:srgbClr val="000000"/>
                </a:solidFill>
                <a:effectLst/>
                <a:latin typeface="inter-regular"/>
              </a:rPr>
              <a:t>It can provide a clear and logical view of the process that manipulates data.</a:t>
            </a:r>
          </a:p>
          <a:p>
            <a:pPr algn="just">
              <a:buFont typeface="Arial" panose="020B0604020202020204" pitchFamily="34" charset="0"/>
              <a:buChar char="•"/>
            </a:pPr>
            <a:r>
              <a:rPr lang="en-US" b="0" i="0" dirty="0">
                <a:solidFill>
                  <a:srgbClr val="000000"/>
                </a:solidFill>
                <a:effectLst/>
                <a:latin typeface="inter-regular"/>
              </a:rPr>
              <a:t>DBMS contains automatic backup and recovery procedures.</a:t>
            </a:r>
          </a:p>
          <a:p>
            <a:pPr algn="just">
              <a:buFont typeface="Arial" panose="020B0604020202020204" pitchFamily="34" charset="0"/>
              <a:buChar char="•"/>
            </a:pPr>
            <a:r>
              <a:rPr lang="en-US" b="0" i="0" dirty="0">
                <a:solidFill>
                  <a:srgbClr val="000000"/>
                </a:solidFill>
                <a:effectLst/>
                <a:latin typeface="inter-regular"/>
              </a:rPr>
              <a:t>It contains </a:t>
            </a:r>
            <a:r>
              <a:rPr lang="en-US" b="1" i="0" dirty="0">
                <a:solidFill>
                  <a:srgbClr val="000000"/>
                </a:solidFill>
                <a:effectLst/>
                <a:latin typeface="inter-regular"/>
              </a:rPr>
              <a:t>ACID properties </a:t>
            </a:r>
            <a:r>
              <a:rPr lang="en-US" b="0" i="0" dirty="0">
                <a:solidFill>
                  <a:srgbClr val="000000"/>
                </a:solidFill>
                <a:effectLst/>
                <a:latin typeface="inter-regular"/>
              </a:rPr>
              <a:t>which maintain data in a healthy state in case of failure.</a:t>
            </a:r>
          </a:p>
          <a:p>
            <a:pPr algn="just">
              <a:buFont typeface="Arial" panose="020B0604020202020204" pitchFamily="34" charset="0"/>
              <a:buChar char="•"/>
            </a:pPr>
            <a:r>
              <a:rPr lang="en-US" b="0" i="0" dirty="0">
                <a:solidFill>
                  <a:srgbClr val="000000"/>
                </a:solidFill>
                <a:effectLst/>
                <a:latin typeface="inter-regular"/>
              </a:rPr>
              <a:t>It can reduce the complex relationship between data.</a:t>
            </a:r>
          </a:p>
          <a:p>
            <a:pPr algn="just">
              <a:buFont typeface="Arial" panose="020B0604020202020204" pitchFamily="34" charset="0"/>
              <a:buChar char="•"/>
            </a:pPr>
            <a:r>
              <a:rPr lang="en-US" b="0" i="0" dirty="0">
                <a:solidFill>
                  <a:srgbClr val="000000"/>
                </a:solidFill>
                <a:effectLst/>
                <a:latin typeface="inter-regular"/>
              </a:rPr>
              <a:t>It is used to support manipulation and processing of data.</a:t>
            </a:r>
          </a:p>
          <a:p>
            <a:pPr algn="just">
              <a:buFont typeface="Arial" panose="020B0604020202020204" pitchFamily="34" charset="0"/>
              <a:buChar char="•"/>
            </a:pPr>
            <a:r>
              <a:rPr lang="en-US" b="0" i="0" dirty="0">
                <a:solidFill>
                  <a:srgbClr val="000000"/>
                </a:solidFill>
                <a:effectLst/>
                <a:latin typeface="inter-regular"/>
              </a:rPr>
              <a:t>It is used to provide security of data.</a:t>
            </a:r>
          </a:p>
          <a:p>
            <a:pPr algn="just">
              <a:buFont typeface="Arial" panose="020B0604020202020204" pitchFamily="34" charset="0"/>
              <a:buChar char="•"/>
            </a:pPr>
            <a:r>
              <a:rPr lang="en-US" b="0" i="0" dirty="0">
                <a:solidFill>
                  <a:srgbClr val="000000"/>
                </a:solidFill>
                <a:effectLst/>
                <a:latin typeface="inter-regular"/>
              </a:rPr>
              <a:t>It can view the database from different viewpoints according to the requirements of the user.</a:t>
            </a:r>
          </a:p>
          <a:p>
            <a:endParaRPr lang="en-GM" dirty="0"/>
          </a:p>
        </p:txBody>
      </p:sp>
    </p:spTree>
    <p:extLst>
      <p:ext uri="{BB962C8B-B14F-4D97-AF65-F5344CB8AC3E}">
        <p14:creationId xmlns:p14="http://schemas.microsoft.com/office/powerpoint/2010/main" val="581526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F0410-4DC2-4F61-A90E-558D3729B2FF}"/>
              </a:ext>
            </a:extLst>
          </p:cNvPr>
          <p:cNvSpPr>
            <a:spLocks noGrp="1"/>
          </p:cNvSpPr>
          <p:nvPr>
            <p:ph type="title"/>
          </p:nvPr>
        </p:nvSpPr>
        <p:spPr/>
        <p:txBody>
          <a:bodyPr>
            <a:normAutofit fontScale="90000"/>
          </a:bodyPr>
          <a:lstStyle/>
          <a:p>
            <a:br>
              <a:rPr lang="en-US" b="0" i="0" dirty="0">
                <a:solidFill>
                  <a:srgbClr val="610B38"/>
                </a:solidFill>
                <a:effectLst/>
                <a:latin typeface="erdana"/>
              </a:rPr>
            </a:br>
            <a:r>
              <a:rPr lang="en-US" b="0" i="0" dirty="0">
                <a:solidFill>
                  <a:srgbClr val="610B38"/>
                </a:solidFill>
                <a:effectLst/>
                <a:latin typeface="erdana"/>
              </a:rPr>
              <a:t>Advantages of DBMS</a:t>
            </a:r>
            <a:br>
              <a:rPr lang="en-US" b="0" i="0" dirty="0">
                <a:solidFill>
                  <a:srgbClr val="610B38"/>
                </a:solidFill>
                <a:effectLst/>
                <a:latin typeface="erdana"/>
              </a:rPr>
            </a:br>
            <a:endParaRPr lang="en-GM" dirty="0"/>
          </a:p>
        </p:txBody>
      </p:sp>
      <p:sp>
        <p:nvSpPr>
          <p:cNvPr id="3" name="Content Placeholder 2">
            <a:extLst>
              <a:ext uri="{FF2B5EF4-FFF2-40B4-BE49-F238E27FC236}">
                <a16:creationId xmlns:a16="http://schemas.microsoft.com/office/drawing/2014/main" id="{2DD5D752-FFE8-4BF1-868A-D5CB4921C19F}"/>
              </a:ext>
            </a:extLst>
          </p:cNvPr>
          <p:cNvSpPr>
            <a:spLocks noGrp="1"/>
          </p:cNvSpPr>
          <p:nvPr>
            <p:ph idx="1"/>
          </p:nvPr>
        </p:nvSpPr>
        <p:spPr/>
        <p:txBody>
          <a:bodyPr>
            <a:normAutofit/>
          </a:bodyPr>
          <a:lstStyle/>
          <a:p>
            <a:pPr algn="just">
              <a:buFont typeface="Arial" panose="020B0604020202020204" pitchFamily="34" charset="0"/>
              <a:buChar char="•"/>
            </a:pPr>
            <a:r>
              <a:rPr lang="en-US" b="1" i="0" dirty="0">
                <a:solidFill>
                  <a:srgbClr val="000000"/>
                </a:solidFill>
                <a:effectLst/>
                <a:latin typeface="inter-bold"/>
              </a:rPr>
              <a:t>Controls database redundancy</a:t>
            </a:r>
            <a:endParaRPr lang="en-US" b="0" i="0" dirty="0">
              <a:solidFill>
                <a:srgbClr val="000000"/>
              </a:solidFill>
              <a:effectLst/>
              <a:latin typeface="inter-regular"/>
            </a:endParaRPr>
          </a:p>
          <a:p>
            <a:pPr algn="just">
              <a:buFont typeface="Arial" panose="020B0604020202020204" pitchFamily="34" charset="0"/>
              <a:buChar char="•"/>
            </a:pPr>
            <a:r>
              <a:rPr lang="en-US" b="1" i="0" dirty="0">
                <a:solidFill>
                  <a:srgbClr val="000000"/>
                </a:solidFill>
                <a:effectLst/>
                <a:latin typeface="inter-bold"/>
              </a:rPr>
              <a:t>Data sharing</a:t>
            </a:r>
            <a:endParaRPr lang="en-US" b="0" i="0" dirty="0">
              <a:solidFill>
                <a:srgbClr val="000000"/>
              </a:solidFill>
              <a:effectLst/>
              <a:latin typeface="inter-regular"/>
            </a:endParaRPr>
          </a:p>
          <a:p>
            <a:pPr algn="just">
              <a:buFont typeface="Arial" panose="020B0604020202020204" pitchFamily="34" charset="0"/>
              <a:buChar char="•"/>
            </a:pPr>
            <a:r>
              <a:rPr lang="en-US" b="1" i="0" dirty="0">
                <a:solidFill>
                  <a:srgbClr val="000000"/>
                </a:solidFill>
                <a:effectLst/>
                <a:latin typeface="inter-bold"/>
              </a:rPr>
              <a:t>Easily Maintenance</a:t>
            </a:r>
            <a:endParaRPr lang="en-US" b="0" i="0" dirty="0">
              <a:solidFill>
                <a:srgbClr val="000000"/>
              </a:solidFill>
              <a:effectLst/>
              <a:latin typeface="inter-regular"/>
            </a:endParaRPr>
          </a:p>
          <a:p>
            <a:pPr algn="just">
              <a:buFont typeface="Arial" panose="020B0604020202020204" pitchFamily="34" charset="0"/>
              <a:buChar char="•"/>
            </a:pPr>
            <a:r>
              <a:rPr lang="en-US" b="1" i="0" dirty="0">
                <a:solidFill>
                  <a:srgbClr val="000000"/>
                </a:solidFill>
                <a:effectLst/>
                <a:latin typeface="inter-bold"/>
              </a:rPr>
              <a:t>Reduce time</a:t>
            </a:r>
            <a:r>
              <a:rPr lang="en-US" b="0" i="0" dirty="0">
                <a:solidFill>
                  <a:srgbClr val="000000"/>
                </a:solidFill>
                <a:effectLst/>
                <a:latin typeface="inter-regular"/>
              </a:rPr>
              <a:t> </a:t>
            </a:r>
          </a:p>
          <a:p>
            <a:pPr algn="just">
              <a:buFont typeface="Arial" panose="020B0604020202020204" pitchFamily="34" charset="0"/>
              <a:buChar char="•"/>
            </a:pPr>
            <a:r>
              <a:rPr lang="en-US" b="1" i="0" dirty="0">
                <a:solidFill>
                  <a:srgbClr val="000000"/>
                </a:solidFill>
                <a:effectLst/>
                <a:latin typeface="inter-bold"/>
              </a:rPr>
              <a:t>Backup</a:t>
            </a:r>
            <a:endParaRPr lang="en-US" b="0" i="0" dirty="0">
              <a:solidFill>
                <a:srgbClr val="000000"/>
              </a:solidFill>
              <a:effectLst/>
              <a:latin typeface="inter-regular"/>
            </a:endParaRPr>
          </a:p>
          <a:p>
            <a:pPr algn="just">
              <a:buFont typeface="Arial" panose="020B0604020202020204" pitchFamily="34" charset="0"/>
              <a:buChar char="•"/>
            </a:pPr>
            <a:r>
              <a:rPr lang="en-US" b="1" i="0" dirty="0">
                <a:solidFill>
                  <a:srgbClr val="000000"/>
                </a:solidFill>
                <a:effectLst/>
                <a:latin typeface="inter-bold"/>
              </a:rPr>
              <a:t>multiple user interface</a:t>
            </a:r>
            <a:endParaRPr lang="en-GM" dirty="0"/>
          </a:p>
        </p:txBody>
      </p:sp>
    </p:spTree>
    <p:extLst>
      <p:ext uri="{BB962C8B-B14F-4D97-AF65-F5344CB8AC3E}">
        <p14:creationId xmlns:p14="http://schemas.microsoft.com/office/powerpoint/2010/main" val="11794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46630-E025-4D0D-9CD3-5EA146D51B4E}"/>
              </a:ext>
            </a:extLst>
          </p:cNvPr>
          <p:cNvSpPr>
            <a:spLocks noGrp="1"/>
          </p:cNvSpPr>
          <p:nvPr>
            <p:ph type="title"/>
          </p:nvPr>
        </p:nvSpPr>
        <p:spPr/>
        <p:txBody>
          <a:bodyPr>
            <a:normAutofit fontScale="90000"/>
          </a:bodyPr>
          <a:lstStyle/>
          <a:p>
            <a:br>
              <a:rPr lang="en-US" b="0" i="0" dirty="0">
                <a:solidFill>
                  <a:srgbClr val="610B38"/>
                </a:solidFill>
                <a:effectLst/>
                <a:latin typeface="erdana"/>
              </a:rPr>
            </a:br>
            <a:r>
              <a:rPr lang="en-US" b="0" i="0" dirty="0">
                <a:solidFill>
                  <a:srgbClr val="610B38"/>
                </a:solidFill>
                <a:effectLst/>
                <a:latin typeface="erdana"/>
              </a:rPr>
              <a:t>Disadvantages of DBMS</a:t>
            </a:r>
            <a:br>
              <a:rPr lang="en-US" b="0" i="0" dirty="0">
                <a:solidFill>
                  <a:srgbClr val="610B38"/>
                </a:solidFill>
                <a:effectLst/>
                <a:latin typeface="erdana"/>
              </a:rPr>
            </a:br>
            <a:endParaRPr lang="en-GM" dirty="0"/>
          </a:p>
        </p:txBody>
      </p:sp>
      <p:sp>
        <p:nvSpPr>
          <p:cNvPr id="3" name="Content Placeholder 2">
            <a:extLst>
              <a:ext uri="{FF2B5EF4-FFF2-40B4-BE49-F238E27FC236}">
                <a16:creationId xmlns:a16="http://schemas.microsoft.com/office/drawing/2014/main" id="{5098A459-FDDF-4E12-80D7-4E4D5A941031}"/>
              </a:ext>
            </a:extLst>
          </p:cNvPr>
          <p:cNvSpPr>
            <a:spLocks noGrp="1"/>
          </p:cNvSpPr>
          <p:nvPr>
            <p:ph idx="1"/>
          </p:nvPr>
        </p:nvSpPr>
        <p:spPr/>
        <p:txBody>
          <a:bodyPr/>
          <a:lstStyle/>
          <a:p>
            <a:pPr algn="just">
              <a:buFont typeface="Arial" panose="020B0604020202020204" pitchFamily="34" charset="0"/>
              <a:buChar char="•"/>
            </a:pPr>
            <a:r>
              <a:rPr lang="en-US" b="1" i="0" dirty="0">
                <a:solidFill>
                  <a:srgbClr val="000000"/>
                </a:solidFill>
                <a:effectLst/>
                <a:latin typeface="inter-bold"/>
              </a:rPr>
              <a:t>Cost of Hardware and Software</a:t>
            </a:r>
            <a:endParaRPr lang="en-US" b="0" i="0" dirty="0">
              <a:solidFill>
                <a:srgbClr val="000000"/>
              </a:solidFill>
              <a:effectLst/>
              <a:latin typeface="inter-regular"/>
            </a:endParaRPr>
          </a:p>
          <a:p>
            <a:pPr algn="just">
              <a:buFont typeface="Arial" panose="020B0604020202020204" pitchFamily="34" charset="0"/>
              <a:buChar char="•"/>
            </a:pPr>
            <a:r>
              <a:rPr lang="en-US" b="1" i="0" dirty="0">
                <a:solidFill>
                  <a:srgbClr val="000000"/>
                </a:solidFill>
                <a:effectLst/>
                <a:latin typeface="inter-bold"/>
              </a:rPr>
              <a:t>Size</a:t>
            </a:r>
          </a:p>
          <a:p>
            <a:pPr algn="just">
              <a:buFont typeface="Arial" panose="020B0604020202020204" pitchFamily="34" charset="0"/>
              <a:buChar char="•"/>
            </a:pPr>
            <a:r>
              <a:rPr lang="en-US" b="1" i="0" dirty="0">
                <a:solidFill>
                  <a:srgbClr val="000000"/>
                </a:solidFill>
                <a:effectLst/>
                <a:latin typeface="inter-bold"/>
              </a:rPr>
              <a:t>Complexity</a:t>
            </a:r>
            <a:endParaRPr lang="en-US" b="0" i="0" dirty="0">
              <a:solidFill>
                <a:srgbClr val="000000"/>
              </a:solidFill>
              <a:effectLst/>
              <a:latin typeface="inter-regular"/>
            </a:endParaRPr>
          </a:p>
          <a:p>
            <a:pPr algn="just">
              <a:buFont typeface="Arial" panose="020B0604020202020204" pitchFamily="34" charset="0"/>
              <a:buChar char="•"/>
            </a:pPr>
            <a:r>
              <a:rPr lang="en-US" b="1" i="0" dirty="0">
                <a:solidFill>
                  <a:srgbClr val="000000"/>
                </a:solidFill>
                <a:effectLst/>
                <a:latin typeface="inter-bold"/>
              </a:rPr>
              <a:t>Higher impact of failure</a:t>
            </a:r>
          </a:p>
          <a:p>
            <a:pPr marL="0" indent="0" algn="just">
              <a:buNone/>
            </a:pPr>
            <a:endParaRPr lang="en-US" b="0" i="0" dirty="0">
              <a:solidFill>
                <a:srgbClr val="000000"/>
              </a:solidFill>
              <a:effectLst/>
              <a:latin typeface="inter-regular"/>
            </a:endParaRPr>
          </a:p>
          <a:p>
            <a:endParaRPr lang="en-GM" dirty="0"/>
          </a:p>
        </p:txBody>
      </p:sp>
    </p:spTree>
    <p:extLst>
      <p:ext uri="{BB962C8B-B14F-4D97-AF65-F5344CB8AC3E}">
        <p14:creationId xmlns:p14="http://schemas.microsoft.com/office/powerpoint/2010/main" val="3051057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A9B8-E6A5-4EA0-9DC2-70D91609284F}"/>
              </a:ext>
            </a:extLst>
          </p:cNvPr>
          <p:cNvSpPr>
            <a:spLocks noGrp="1"/>
          </p:cNvSpPr>
          <p:nvPr>
            <p:ph type="title"/>
          </p:nvPr>
        </p:nvSpPr>
        <p:spPr/>
        <p:txBody>
          <a:bodyPr>
            <a:normAutofit fontScale="90000"/>
          </a:bodyPr>
          <a:lstStyle/>
          <a:p>
            <a:br>
              <a:rPr lang="en-US" b="1" i="0" dirty="0">
                <a:solidFill>
                  <a:srgbClr val="222222"/>
                </a:solidFill>
                <a:effectLst/>
                <a:latin typeface="Source Sans Pro" panose="020B0503030403020204" pitchFamily="34" charset="0"/>
              </a:rPr>
            </a:br>
            <a:r>
              <a:rPr lang="en-US" b="1" i="0" dirty="0">
                <a:solidFill>
                  <a:srgbClr val="222222"/>
                </a:solidFill>
                <a:effectLst/>
                <a:latin typeface="Source Sans Pro" panose="020B0503030403020204" pitchFamily="34" charset="0"/>
              </a:rPr>
              <a:t>Applications of Database Management System</a:t>
            </a:r>
            <a:br>
              <a:rPr lang="en-US" b="1" i="0" dirty="0">
                <a:solidFill>
                  <a:srgbClr val="222222"/>
                </a:solidFill>
                <a:effectLst/>
                <a:latin typeface="Source Sans Pro" panose="020B0503030403020204" pitchFamily="34" charset="0"/>
              </a:rPr>
            </a:br>
            <a:endParaRPr lang="en-GM" dirty="0"/>
          </a:p>
        </p:txBody>
      </p:sp>
      <p:sp>
        <p:nvSpPr>
          <p:cNvPr id="3" name="Content Placeholder 2">
            <a:extLst>
              <a:ext uri="{FF2B5EF4-FFF2-40B4-BE49-F238E27FC236}">
                <a16:creationId xmlns:a16="http://schemas.microsoft.com/office/drawing/2014/main" id="{FAEF3A7E-993E-4AFB-94CC-7BE524E08228}"/>
              </a:ext>
            </a:extLst>
          </p:cNvPr>
          <p:cNvSpPr>
            <a:spLocks noGrp="1"/>
          </p:cNvSpPr>
          <p:nvPr>
            <p:ph idx="1"/>
          </p:nvPr>
        </p:nvSpPr>
        <p:spPr/>
        <p:txBody>
          <a:bodyPr>
            <a:normAutofit/>
          </a:bodyPr>
          <a:lstStyle/>
          <a:p>
            <a:r>
              <a:rPr lang="en-US" dirty="0">
                <a:solidFill>
                  <a:srgbClr val="222222"/>
                </a:solidFill>
                <a:latin typeface="Source Sans Pro" panose="020B0503030403020204" pitchFamily="34" charset="0"/>
              </a:rPr>
              <a:t>H</a:t>
            </a:r>
            <a:r>
              <a:rPr lang="en-US" b="0" i="0" dirty="0">
                <a:solidFill>
                  <a:srgbClr val="222222"/>
                </a:solidFill>
                <a:effectLst/>
                <a:latin typeface="Source Sans Pro" panose="020B0503030403020204" pitchFamily="34" charset="0"/>
              </a:rPr>
              <a:t>ow a Database Management System (DBMS) is used in various sectors with applications like :</a:t>
            </a:r>
          </a:p>
          <a:p>
            <a:pPr algn="l">
              <a:buFont typeface="Arial" panose="020B0604020202020204" pitchFamily="34" charset="0"/>
              <a:buChar char="•"/>
            </a:pPr>
            <a:r>
              <a:rPr lang="en-US" b="1" i="0" dirty="0">
                <a:solidFill>
                  <a:srgbClr val="222222"/>
                </a:solidFill>
                <a:effectLst/>
                <a:latin typeface="Source Sans Pro" panose="020B0503030403020204" pitchFamily="34" charset="0"/>
              </a:rPr>
              <a:t>Banking</a:t>
            </a:r>
          </a:p>
          <a:p>
            <a:pPr algn="l">
              <a:buFont typeface="Arial" panose="020B0604020202020204" pitchFamily="34" charset="0"/>
              <a:buChar char="•"/>
            </a:pPr>
            <a:r>
              <a:rPr lang="en-US" b="1" i="0" dirty="0">
                <a:solidFill>
                  <a:srgbClr val="222222"/>
                </a:solidFill>
                <a:effectLst/>
                <a:latin typeface="Source Sans Pro" panose="020B0503030403020204" pitchFamily="34" charset="0"/>
              </a:rPr>
              <a:t>Manufacturing</a:t>
            </a:r>
            <a:endParaRPr lang="en-US" b="0" i="0" dirty="0">
              <a:solidFill>
                <a:srgbClr val="222222"/>
              </a:solidFill>
              <a:effectLst/>
              <a:latin typeface="Source Sans Pro" panose="020B0503030403020204" pitchFamily="34" charset="0"/>
            </a:endParaRPr>
          </a:p>
          <a:p>
            <a:pPr algn="l">
              <a:buFont typeface="Arial" panose="020B0604020202020204" pitchFamily="34" charset="0"/>
              <a:buChar char="•"/>
            </a:pPr>
            <a:r>
              <a:rPr lang="en-US" b="1" i="0" dirty="0">
                <a:solidFill>
                  <a:srgbClr val="222222"/>
                </a:solidFill>
                <a:effectLst/>
                <a:latin typeface="Source Sans Pro" panose="020B0503030403020204" pitchFamily="34" charset="0"/>
              </a:rPr>
              <a:t>Finance</a:t>
            </a:r>
            <a:endParaRPr lang="en-US" b="0" i="0" dirty="0">
              <a:solidFill>
                <a:srgbClr val="222222"/>
              </a:solidFill>
              <a:effectLst/>
              <a:latin typeface="Source Sans Pro" panose="020B0503030403020204" pitchFamily="34" charset="0"/>
            </a:endParaRPr>
          </a:p>
          <a:p>
            <a:pPr algn="l">
              <a:buFont typeface="Arial" panose="020B0604020202020204" pitchFamily="34" charset="0"/>
              <a:buChar char="•"/>
            </a:pPr>
            <a:r>
              <a:rPr lang="en-US" b="1" i="0" dirty="0">
                <a:solidFill>
                  <a:srgbClr val="222222"/>
                </a:solidFill>
                <a:effectLst/>
                <a:latin typeface="Source Sans Pro" panose="020B0503030403020204" pitchFamily="34" charset="0"/>
              </a:rPr>
              <a:t>Universities</a:t>
            </a:r>
          </a:p>
          <a:p>
            <a:pPr algn="l">
              <a:buFont typeface="Arial" panose="020B0604020202020204" pitchFamily="34" charset="0"/>
              <a:buChar char="•"/>
            </a:pPr>
            <a:r>
              <a:rPr lang="en-US" b="1" i="0" dirty="0">
                <a:solidFill>
                  <a:srgbClr val="222222"/>
                </a:solidFill>
                <a:effectLst/>
                <a:latin typeface="Source Sans Pro" panose="020B0503030403020204" pitchFamily="34" charset="0"/>
              </a:rPr>
              <a:t>Airlines</a:t>
            </a:r>
            <a:endParaRPr lang="en-GM" dirty="0"/>
          </a:p>
        </p:txBody>
      </p:sp>
    </p:spTree>
    <p:extLst>
      <p:ext uri="{BB962C8B-B14F-4D97-AF65-F5344CB8AC3E}">
        <p14:creationId xmlns:p14="http://schemas.microsoft.com/office/powerpoint/2010/main" val="2277203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2FF36-A641-4BD9-A36D-9FC60248DCED}"/>
              </a:ext>
            </a:extLst>
          </p:cNvPr>
          <p:cNvSpPr>
            <a:spLocks noGrp="1"/>
          </p:cNvSpPr>
          <p:nvPr>
            <p:ph type="title"/>
          </p:nvPr>
        </p:nvSpPr>
        <p:spPr/>
        <p:txBody>
          <a:bodyPr/>
          <a:lstStyle/>
          <a:p>
            <a:r>
              <a:rPr lang="en-US" b="0" i="0" dirty="0">
                <a:solidFill>
                  <a:srgbClr val="333333"/>
                </a:solidFill>
                <a:effectLst/>
                <a:latin typeface="inter-regular"/>
              </a:rPr>
              <a:t>Structured Query Language (</a:t>
            </a:r>
            <a:r>
              <a:rPr lang="en-US" b="1" i="0" dirty="0">
                <a:solidFill>
                  <a:srgbClr val="333333"/>
                </a:solidFill>
                <a:effectLst/>
                <a:latin typeface="inter-bold"/>
              </a:rPr>
              <a:t>SQL)</a:t>
            </a:r>
            <a:endParaRPr lang="en-GM" dirty="0"/>
          </a:p>
        </p:txBody>
      </p:sp>
      <p:sp>
        <p:nvSpPr>
          <p:cNvPr id="3" name="Content Placeholder 2">
            <a:extLst>
              <a:ext uri="{FF2B5EF4-FFF2-40B4-BE49-F238E27FC236}">
                <a16:creationId xmlns:a16="http://schemas.microsoft.com/office/drawing/2014/main" id="{F4930EB6-5226-4147-ACAA-DEF1265D3A2C}"/>
              </a:ext>
            </a:extLst>
          </p:cNvPr>
          <p:cNvSpPr>
            <a:spLocks noGrp="1"/>
          </p:cNvSpPr>
          <p:nvPr>
            <p:ph idx="1"/>
          </p:nvPr>
        </p:nvSpPr>
        <p:spPr/>
        <p:txBody>
          <a:bodyPr/>
          <a:lstStyle/>
          <a:p>
            <a:r>
              <a:rPr lang="en-US" b="1" i="0" dirty="0">
                <a:solidFill>
                  <a:srgbClr val="333333"/>
                </a:solidFill>
                <a:effectLst/>
                <a:latin typeface="inter-bold"/>
              </a:rPr>
              <a:t>SQL</a:t>
            </a:r>
            <a:r>
              <a:rPr lang="en-US" b="0" i="0" dirty="0">
                <a:solidFill>
                  <a:srgbClr val="333333"/>
                </a:solidFill>
                <a:effectLst/>
                <a:latin typeface="inter-regular"/>
              </a:rPr>
              <a:t> or Structured Query Language is used to operate on the data stored in a database. SQL depends on relational algebra and tuple relational calculus.</a:t>
            </a:r>
            <a:endParaRPr lang="en-GM" dirty="0"/>
          </a:p>
        </p:txBody>
      </p:sp>
    </p:spTree>
    <p:extLst>
      <p:ext uri="{BB962C8B-B14F-4D97-AF65-F5344CB8AC3E}">
        <p14:creationId xmlns:p14="http://schemas.microsoft.com/office/powerpoint/2010/main" val="253583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333EC-267B-4B2E-B9F3-8454E44BCA59}"/>
              </a:ext>
            </a:extLst>
          </p:cNvPr>
          <p:cNvSpPr>
            <a:spLocks noGrp="1"/>
          </p:cNvSpPr>
          <p:nvPr>
            <p:ph type="title"/>
          </p:nvPr>
        </p:nvSpPr>
        <p:spPr/>
        <p:txBody>
          <a:bodyPr>
            <a:normAutofit fontScale="90000"/>
          </a:bodyPr>
          <a:lstStyle/>
          <a:p>
            <a:br>
              <a:rPr lang="en-US" b="0" i="0" dirty="0">
                <a:solidFill>
                  <a:srgbClr val="610B38"/>
                </a:solidFill>
                <a:effectLst/>
                <a:latin typeface="erdana"/>
              </a:rPr>
            </a:br>
            <a:r>
              <a:rPr lang="en-US" b="0" i="0" dirty="0">
                <a:solidFill>
                  <a:srgbClr val="610B38"/>
                </a:solidFill>
                <a:effectLst/>
                <a:latin typeface="erdana"/>
              </a:rPr>
              <a:t>Evolution of Databases</a:t>
            </a:r>
            <a:br>
              <a:rPr lang="en-US" b="0" i="0" dirty="0">
                <a:solidFill>
                  <a:srgbClr val="610B38"/>
                </a:solidFill>
                <a:effectLst/>
                <a:latin typeface="erdana"/>
              </a:rPr>
            </a:br>
            <a:endParaRPr lang="en-GM" dirty="0"/>
          </a:p>
        </p:txBody>
      </p:sp>
      <p:sp>
        <p:nvSpPr>
          <p:cNvPr id="3" name="Content Placeholder 2">
            <a:extLst>
              <a:ext uri="{FF2B5EF4-FFF2-40B4-BE49-F238E27FC236}">
                <a16:creationId xmlns:a16="http://schemas.microsoft.com/office/drawing/2014/main" id="{F688800A-A190-45C3-84B9-A8EBF107ECCD}"/>
              </a:ext>
            </a:extLst>
          </p:cNvPr>
          <p:cNvSpPr>
            <a:spLocks noGrp="1"/>
          </p:cNvSpPr>
          <p:nvPr>
            <p:ph idx="1"/>
          </p:nvPr>
        </p:nvSpPr>
        <p:spPr/>
        <p:txBody>
          <a:bodyPr/>
          <a:lstStyle/>
          <a:p>
            <a:r>
              <a:rPr lang="en-US" b="0" i="0" dirty="0">
                <a:solidFill>
                  <a:srgbClr val="333333"/>
                </a:solidFill>
                <a:effectLst/>
                <a:latin typeface="inter-regular"/>
              </a:rPr>
              <a:t>The database has completed more than 50 years of journey of its evolution from flat-file system to relational and objects relational systems. It has gone through several generations</a:t>
            </a:r>
            <a:endParaRPr lang="en-GM" dirty="0"/>
          </a:p>
        </p:txBody>
      </p:sp>
    </p:spTree>
    <p:extLst>
      <p:ext uri="{BB962C8B-B14F-4D97-AF65-F5344CB8AC3E}">
        <p14:creationId xmlns:p14="http://schemas.microsoft.com/office/powerpoint/2010/main" val="628610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3F25-A795-4538-888E-AF8800077BB8}"/>
              </a:ext>
            </a:extLst>
          </p:cNvPr>
          <p:cNvSpPr>
            <a:spLocks noGrp="1"/>
          </p:cNvSpPr>
          <p:nvPr>
            <p:ph type="title"/>
          </p:nvPr>
        </p:nvSpPr>
        <p:spPr/>
        <p:txBody>
          <a:bodyPr/>
          <a:lstStyle/>
          <a:p>
            <a:r>
              <a:rPr lang="en-US" b="0" i="0" dirty="0">
                <a:solidFill>
                  <a:srgbClr val="610B4B"/>
                </a:solidFill>
                <a:effectLst/>
                <a:latin typeface="erdana"/>
              </a:rPr>
              <a:t>The Evolution</a:t>
            </a:r>
            <a:br>
              <a:rPr lang="en-US" b="0" i="0" dirty="0">
                <a:solidFill>
                  <a:srgbClr val="610B4B"/>
                </a:solidFill>
                <a:effectLst/>
                <a:latin typeface="erdana"/>
              </a:rPr>
            </a:br>
            <a:endParaRPr lang="en-GM" dirty="0"/>
          </a:p>
        </p:txBody>
      </p:sp>
      <p:sp>
        <p:nvSpPr>
          <p:cNvPr id="3" name="Content Placeholder 2">
            <a:extLst>
              <a:ext uri="{FF2B5EF4-FFF2-40B4-BE49-F238E27FC236}">
                <a16:creationId xmlns:a16="http://schemas.microsoft.com/office/drawing/2014/main" id="{0CEA3F52-79CF-438D-AA8B-EEB6CF5B96FE}"/>
              </a:ext>
            </a:extLst>
          </p:cNvPr>
          <p:cNvSpPr>
            <a:spLocks noGrp="1"/>
          </p:cNvSpPr>
          <p:nvPr>
            <p:ph idx="1"/>
          </p:nvPr>
        </p:nvSpPr>
        <p:spPr/>
        <p:txBody>
          <a:bodyPr/>
          <a:lstStyle/>
          <a:p>
            <a:r>
              <a:rPr lang="en-US" b="0" i="0" dirty="0">
                <a:solidFill>
                  <a:srgbClr val="610B4B"/>
                </a:solidFill>
                <a:effectLst/>
                <a:latin typeface="erdana"/>
              </a:rPr>
              <a:t>File-Based</a:t>
            </a:r>
          </a:p>
          <a:p>
            <a:pPr lvl="1"/>
            <a:r>
              <a:rPr lang="en-US" b="0" i="0" dirty="0">
                <a:solidFill>
                  <a:srgbClr val="333333"/>
                </a:solidFill>
                <a:effectLst/>
                <a:latin typeface="inter-regular"/>
              </a:rPr>
              <a:t>introduced in 1968. </a:t>
            </a:r>
          </a:p>
          <a:p>
            <a:pPr lvl="1"/>
            <a:r>
              <a:rPr lang="en-US" b="0" i="0" dirty="0">
                <a:solidFill>
                  <a:srgbClr val="333333"/>
                </a:solidFill>
                <a:effectLst/>
                <a:latin typeface="inter-regular"/>
              </a:rPr>
              <a:t>data was maintained in a flat file. </a:t>
            </a:r>
          </a:p>
          <a:p>
            <a:pPr lvl="1"/>
            <a:r>
              <a:rPr lang="en-US" b="0" i="0" dirty="0">
                <a:solidFill>
                  <a:srgbClr val="333333"/>
                </a:solidFill>
                <a:effectLst/>
                <a:latin typeface="inter-regular"/>
              </a:rPr>
              <a:t>It requires extensive programming in a third-generation language such as COBOL, BASIC.</a:t>
            </a:r>
            <a:endParaRPr lang="en-GM" dirty="0"/>
          </a:p>
        </p:txBody>
      </p:sp>
    </p:spTree>
    <p:extLst>
      <p:ext uri="{BB962C8B-B14F-4D97-AF65-F5344CB8AC3E}">
        <p14:creationId xmlns:p14="http://schemas.microsoft.com/office/powerpoint/2010/main" val="282484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F8DF0-10DD-4C60-B4F8-35849E908542}"/>
              </a:ext>
            </a:extLst>
          </p:cNvPr>
          <p:cNvSpPr>
            <a:spLocks noGrp="1"/>
          </p:cNvSpPr>
          <p:nvPr>
            <p:ph type="title"/>
          </p:nvPr>
        </p:nvSpPr>
        <p:spPr>
          <a:xfrm>
            <a:off x="1622612" y="365126"/>
            <a:ext cx="9731188" cy="845110"/>
          </a:xfrm>
        </p:spPr>
        <p:txBody>
          <a:bodyPr>
            <a:normAutofit fontScale="90000"/>
          </a:bodyPr>
          <a:lstStyle/>
          <a:p>
            <a:br>
              <a:rPr lang="en-US" b="0" i="0" dirty="0">
                <a:solidFill>
                  <a:srgbClr val="610B4B"/>
                </a:solidFill>
                <a:effectLst/>
                <a:latin typeface="erdana"/>
              </a:rPr>
            </a:br>
            <a:r>
              <a:rPr lang="en-US" b="0" i="0" dirty="0">
                <a:solidFill>
                  <a:srgbClr val="610B4B"/>
                </a:solidFill>
                <a:effectLst/>
                <a:latin typeface="erdana"/>
              </a:rPr>
              <a:t>Hierarchical Data Model</a:t>
            </a:r>
            <a:br>
              <a:rPr lang="en-US" b="0" i="0" dirty="0">
                <a:solidFill>
                  <a:srgbClr val="610B4B"/>
                </a:solidFill>
                <a:effectLst/>
                <a:latin typeface="erdana"/>
              </a:rPr>
            </a:br>
            <a:endParaRPr lang="en-GM" dirty="0"/>
          </a:p>
        </p:txBody>
      </p:sp>
      <p:sp>
        <p:nvSpPr>
          <p:cNvPr id="3" name="Content Placeholder 2">
            <a:extLst>
              <a:ext uri="{FF2B5EF4-FFF2-40B4-BE49-F238E27FC236}">
                <a16:creationId xmlns:a16="http://schemas.microsoft.com/office/drawing/2014/main" id="{6F704630-B526-4B1B-B44E-0C01178DE572}"/>
              </a:ext>
            </a:extLst>
          </p:cNvPr>
          <p:cNvSpPr>
            <a:spLocks noGrp="1"/>
          </p:cNvSpPr>
          <p:nvPr>
            <p:ph idx="1"/>
          </p:nvPr>
        </p:nvSpPr>
        <p:spPr>
          <a:xfrm>
            <a:off x="838200" y="1371600"/>
            <a:ext cx="10515600" cy="4805363"/>
          </a:xfrm>
        </p:spPr>
        <p:txBody>
          <a:bodyPr/>
          <a:lstStyle/>
          <a:p>
            <a:r>
              <a:rPr lang="en-US" b="0" i="0" dirty="0">
                <a:solidFill>
                  <a:srgbClr val="333333"/>
                </a:solidFill>
                <a:effectLst/>
                <a:latin typeface="inter-regular"/>
              </a:rPr>
              <a:t>Prominent hierarchical database model was IBM's first DBMS. It was called IMS (Information Management System).</a:t>
            </a:r>
          </a:p>
          <a:p>
            <a:r>
              <a:rPr lang="en-US" b="0" i="0" dirty="0">
                <a:solidFill>
                  <a:srgbClr val="333333"/>
                </a:solidFill>
                <a:effectLst/>
                <a:latin typeface="inter-regular"/>
              </a:rPr>
              <a:t>In this model, files are related in a parent/child manner.</a:t>
            </a:r>
            <a:endParaRPr lang="en-GM" dirty="0"/>
          </a:p>
        </p:txBody>
      </p:sp>
      <p:pic>
        <p:nvPicPr>
          <p:cNvPr id="5" name="Picture 4">
            <a:extLst>
              <a:ext uri="{FF2B5EF4-FFF2-40B4-BE49-F238E27FC236}">
                <a16:creationId xmlns:a16="http://schemas.microsoft.com/office/drawing/2014/main" id="{299E9351-E374-49F1-8E90-921276C41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6824" y="2861976"/>
            <a:ext cx="4503810" cy="3314987"/>
          </a:xfrm>
          <a:prstGeom prst="rect">
            <a:avLst/>
          </a:prstGeom>
        </p:spPr>
      </p:pic>
    </p:spTree>
    <p:extLst>
      <p:ext uri="{BB962C8B-B14F-4D97-AF65-F5344CB8AC3E}">
        <p14:creationId xmlns:p14="http://schemas.microsoft.com/office/powerpoint/2010/main" val="1660003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475D3-CE44-46BB-8065-3D47BAD09910}"/>
              </a:ext>
            </a:extLst>
          </p:cNvPr>
          <p:cNvSpPr>
            <a:spLocks noGrp="1"/>
          </p:cNvSpPr>
          <p:nvPr>
            <p:ph type="title"/>
          </p:nvPr>
        </p:nvSpPr>
        <p:spPr/>
        <p:txBody>
          <a:bodyPr>
            <a:normAutofit fontScale="90000"/>
          </a:bodyPr>
          <a:lstStyle/>
          <a:p>
            <a:br>
              <a:rPr lang="en-US" b="0" i="0" dirty="0">
                <a:solidFill>
                  <a:srgbClr val="610B4B"/>
                </a:solidFill>
                <a:effectLst/>
                <a:latin typeface="erdana"/>
              </a:rPr>
            </a:br>
            <a:r>
              <a:rPr lang="en-US" b="0" i="0" dirty="0">
                <a:solidFill>
                  <a:srgbClr val="610B4B"/>
                </a:solidFill>
                <a:effectLst/>
                <a:latin typeface="erdana"/>
              </a:rPr>
              <a:t>Network data model</a:t>
            </a:r>
            <a:br>
              <a:rPr lang="en-US" b="0" i="0" dirty="0">
                <a:solidFill>
                  <a:srgbClr val="610B4B"/>
                </a:solidFill>
                <a:effectLst/>
                <a:latin typeface="erdana"/>
              </a:rPr>
            </a:br>
            <a:endParaRPr lang="en-GM" dirty="0"/>
          </a:p>
        </p:txBody>
      </p:sp>
      <p:sp>
        <p:nvSpPr>
          <p:cNvPr id="3" name="Content Placeholder 2">
            <a:extLst>
              <a:ext uri="{FF2B5EF4-FFF2-40B4-BE49-F238E27FC236}">
                <a16:creationId xmlns:a16="http://schemas.microsoft.com/office/drawing/2014/main" id="{C9B29BA6-DED5-49BB-8365-A6B5978DBB0F}"/>
              </a:ext>
            </a:extLst>
          </p:cNvPr>
          <p:cNvSpPr>
            <a:spLocks noGrp="1"/>
          </p:cNvSpPr>
          <p:nvPr>
            <p:ph idx="1"/>
          </p:nvPr>
        </p:nvSpPr>
        <p:spPr/>
        <p:txBody>
          <a:bodyPr/>
          <a:lstStyle/>
          <a:p>
            <a:r>
              <a:rPr lang="en-US" b="0" i="0" dirty="0">
                <a:solidFill>
                  <a:srgbClr val="610B4B"/>
                </a:solidFill>
                <a:effectLst/>
                <a:latin typeface="erdana"/>
              </a:rPr>
              <a:t>Network data model by </a:t>
            </a:r>
            <a:r>
              <a:rPr lang="en-US" b="1" i="0" dirty="0">
                <a:solidFill>
                  <a:srgbClr val="333333"/>
                </a:solidFill>
                <a:effectLst/>
                <a:latin typeface="inter-bold"/>
              </a:rPr>
              <a:t>Charles Bachman</a:t>
            </a:r>
          </a:p>
          <a:p>
            <a:r>
              <a:rPr lang="en-US" b="0" i="0" dirty="0">
                <a:solidFill>
                  <a:srgbClr val="333333"/>
                </a:solidFill>
                <a:effectLst/>
                <a:latin typeface="inter-regular"/>
              </a:rPr>
              <a:t>It was developed in the early 1960s, but it was standardized in 1971 by the CODASYL group (Conference on Data Systems Languages).</a:t>
            </a:r>
            <a:endParaRPr lang="en-US" b="0" i="0" dirty="0">
              <a:solidFill>
                <a:srgbClr val="610B4B"/>
              </a:solidFill>
              <a:effectLst/>
              <a:latin typeface="erdana"/>
            </a:endParaRPr>
          </a:p>
          <a:p>
            <a:endParaRPr lang="en-GM" dirty="0"/>
          </a:p>
        </p:txBody>
      </p:sp>
    </p:spTree>
    <p:extLst>
      <p:ext uri="{BB962C8B-B14F-4D97-AF65-F5344CB8AC3E}">
        <p14:creationId xmlns:p14="http://schemas.microsoft.com/office/powerpoint/2010/main" val="3083776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5536F-1853-49CB-B671-1DA1A84ABE88}"/>
              </a:ext>
            </a:extLst>
          </p:cNvPr>
          <p:cNvSpPr>
            <a:spLocks noGrp="1"/>
          </p:cNvSpPr>
          <p:nvPr>
            <p:ph type="title"/>
          </p:nvPr>
        </p:nvSpPr>
        <p:spPr/>
        <p:txBody>
          <a:bodyPr>
            <a:normAutofit/>
          </a:bodyPr>
          <a:lstStyle/>
          <a:p>
            <a:r>
              <a:rPr lang="en-US" b="1" i="0" dirty="0">
                <a:solidFill>
                  <a:srgbClr val="333333"/>
                </a:solidFill>
                <a:effectLst/>
                <a:latin typeface="inter-bold"/>
              </a:rPr>
              <a:t>Network data model identified the following components:</a:t>
            </a:r>
            <a:endParaRPr lang="en-GM" dirty="0"/>
          </a:p>
        </p:txBody>
      </p:sp>
      <p:sp>
        <p:nvSpPr>
          <p:cNvPr id="3" name="Content Placeholder 2">
            <a:extLst>
              <a:ext uri="{FF2B5EF4-FFF2-40B4-BE49-F238E27FC236}">
                <a16:creationId xmlns:a16="http://schemas.microsoft.com/office/drawing/2014/main" id="{3F9A1FAB-BEA8-4C3F-85E5-2B8EFFF4B43B}"/>
              </a:ext>
            </a:extLst>
          </p:cNvPr>
          <p:cNvSpPr>
            <a:spLocks noGrp="1"/>
          </p:cNvSpPr>
          <p:nvPr>
            <p:ph idx="1"/>
          </p:nvPr>
        </p:nvSpPr>
        <p:spPr/>
        <p:txBody>
          <a:bodyPr/>
          <a:lstStyle/>
          <a:p>
            <a:pPr algn="just">
              <a:buFont typeface="Arial" panose="020B0604020202020204" pitchFamily="34" charset="0"/>
              <a:buChar char="•"/>
            </a:pPr>
            <a:r>
              <a:rPr lang="en-US" b="0" i="0" dirty="0">
                <a:solidFill>
                  <a:srgbClr val="000000"/>
                </a:solidFill>
                <a:effectLst/>
                <a:latin typeface="inter-regular"/>
              </a:rPr>
              <a:t>Network schema (Database organization)</a:t>
            </a:r>
          </a:p>
          <a:p>
            <a:pPr algn="just">
              <a:buFont typeface="Arial" panose="020B0604020202020204" pitchFamily="34" charset="0"/>
              <a:buChar char="•"/>
            </a:pPr>
            <a:r>
              <a:rPr lang="en-US" b="0" i="0" dirty="0">
                <a:solidFill>
                  <a:srgbClr val="000000"/>
                </a:solidFill>
                <a:effectLst/>
                <a:latin typeface="inter-regular"/>
              </a:rPr>
              <a:t>Sub-schema (views of database per user)</a:t>
            </a:r>
          </a:p>
          <a:p>
            <a:pPr algn="just">
              <a:buFont typeface="Arial" panose="020B0604020202020204" pitchFamily="34" charset="0"/>
              <a:buChar char="•"/>
            </a:pPr>
            <a:r>
              <a:rPr lang="en-US" b="0" i="0" dirty="0">
                <a:solidFill>
                  <a:srgbClr val="000000"/>
                </a:solidFill>
                <a:effectLst/>
                <a:latin typeface="inter-regular"/>
              </a:rPr>
              <a:t>Data management language (procedural)</a:t>
            </a:r>
          </a:p>
          <a:p>
            <a:pPr algn="just">
              <a:buFont typeface="Arial" panose="020B0604020202020204" pitchFamily="34" charset="0"/>
              <a:buChar char="•"/>
            </a:pPr>
            <a:endParaRPr lang="en-US" dirty="0">
              <a:solidFill>
                <a:srgbClr val="000000"/>
              </a:solidFill>
              <a:latin typeface="inter-regular"/>
            </a:endParaRPr>
          </a:p>
          <a:p>
            <a:pPr algn="just">
              <a:buFont typeface="Arial" panose="020B0604020202020204" pitchFamily="34" charset="0"/>
              <a:buChar char="•"/>
            </a:pPr>
            <a:endParaRPr lang="en-US" b="0" i="0" dirty="0">
              <a:solidFill>
                <a:srgbClr val="000000"/>
              </a:solidFill>
              <a:effectLst/>
              <a:latin typeface="inter-regular"/>
            </a:endParaRPr>
          </a:p>
          <a:p>
            <a:pPr algn="just">
              <a:buFont typeface="Arial" panose="020B0604020202020204" pitchFamily="34" charset="0"/>
              <a:buChar char="•"/>
            </a:pPr>
            <a:r>
              <a:rPr lang="en-US" b="0" i="0" dirty="0">
                <a:solidFill>
                  <a:srgbClr val="333333"/>
                </a:solidFill>
                <a:effectLst/>
                <a:latin typeface="inter-regular"/>
              </a:rPr>
              <a:t>This model also had some limitations like system complexity and difficult to design and maintain.</a:t>
            </a:r>
            <a:endParaRPr lang="en-US" b="0" i="0" dirty="0">
              <a:solidFill>
                <a:srgbClr val="000000"/>
              </a:solidFill>
              <a:effectLst/>
              <a:latin typeface="inter-regular"/>
            </a:endParaRPr>
          </a:p>
          <a:p>
            <a:endParaRPr lang="en-GM" dirty="0"/>
          </a:p>
        </p:txBody>
      </p:sp>
    </p:spTree>
    <p:extLst>
      <p:ext uri="{BB962C8B-B14F-4D97-AF65-F5344CB8AC3E}">
        <p14:creationId xmlns:p14="http://schemas.microsoft.com/office/powerpoint/2010/main" val="418641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B7E4C-0863-4182-A158-DF0EC689F8CC}"/>
              </a:ext>
            </a:extLst>
          </p:cNvPr>
          <p:cNvSpPr>
            <a:spLocks noGrp="1"/>
          </p:cNvSpPr>
          <p:nvPr>
            <p:ph type="title"/>
          </p:nvPr>
        </p:nvSpPr>
        <p:spPr/>
        <p:txBody>
          <a:bodyPr>
            <a:normAutofit fontScale="90000"/>
          </a:bodyPr>
          <a:lstStyle/>
          <a:p>
            <a:br>
              <a:rPr lang="en-US" b="0" i="0" dirty="0">
                <a:solidFill>
                  <a:srgbClr val="610B4B"/>
                </a:solidFill>
                <a:effectLst/>
                <a:latin typeface="erdana"/>
              </a:rPr>
            </a:br>
            <a:r>
              <a:rPr lang="en-US" b="0" i="0" dirty="0">
                <a:solidFill>
                  <a:srgbClr val="610B4B"/>
                </a:solidFill>
                <a:effectLst/>
                <a:latin typeface="erdana"/>
              </a:rPr>
              <a:t>Relational Database</a:t>
            </a:r>
            <a:br>
              <a:rPr lang="en-US" b="0" i="0" dirty="0">
                <a:solidFill>
                  <a:srgbClr val="610B4B"/>
                </a:solidFill>
                <a:effectLst/>
                <a:latin typeface="erdana"/>
              </a:rPr>
            </a:br>
            <a:endParaRPr lang="en-GM" dirty="0"/>
          </a:p>
        </p:txBody>
      </p:sp>
      <p:sp>
        <p:nvSpPr>
          <p:cNvPr id="3" name="Content Placeholder 2">
            <a:extLst>
              <a:ext uri="{FF2B5EF4-FFF2-40B4-BE49-F238E27FC236}">
                <a16:creationId xmlns:a16="http://schemas.microsoft.com/office/drawing/2014/main" id="{E560D8AD-B0A6-483B-97DB-48EB44733704}"/>
              </a:ext>
            </a:extLst>
          </p:cNvPr>
          <p:cNvSpPr>
            <a:spLocks noGrp="1"/>
          </p:cNvSpPr>
          <p:nvPr>
            <p:ph idx="1"/>
          </p:nvPr>
        </p:nvSpPr>
        <p:spPr/>
        <p:txBody>
          <a:bodyPr/>
          <a:lstStyle/>
          <a:p>
            <a:pPr algn="just"/>
            <a:r>
              <a:rPr lang="en-US" b="0" i="0" dirty="0">
                <a:solidFill>
                  <a:srgbClr val="333333"/>
                </a:solidFill>
                <a:effectLst/>
                <a:latin typeface="inter-regular"/>
              </a:rPr>
              <a:t>In 1970, the relational model was proposed by E.F. Codd.</a:t>
            </a:r>
          </a:p>
          <a:p>
            <a:pPr algn="just"/>
            <a:r>
              <a:rPr lang="en-US" b="0" i="0" dirty="0">
                <a:solidFill>
                  <a:srgbClr val="333333"/>
                </a:solidFill>
                <a:effectLst/>
                <a:latin typeface="inter-regular"/>
              </a:rPr>
              <a:t>Relational database model has two main terminologies called </a:t>
            </a:r>
            <a:r>
              <a:rPr lang="en-US" b="1" i="0" dirty="0">
                <a:solidFill>
                  <a:srgbClr val="333333"/>
                </a:solidFill>
                <a:effectLst/>
                <a:latin typeface="inter-regular"/>
              </a:rPr>
              <a:t>instance</a:t>
            </a:r>
            <a:r>
              <a:rPr lang="en-US" b="0" i="0" dirty="0">
                <a:solidFill>
                  <a:srgbClr val="333333"/>
                </a:solidFill>
                <a:effectLst/>
                <a:latin typeface="inter-regular"/>
              </a:rPr>
              <a:t> and </a:t>
            </a:r>
            <a:r>
              <a:rPr lang="en-US" b="1" i="0" dirty="0">
                <a:solidFill>
                  <a:srgbClr val="333333"/>
                </a:solidFill>
                <a:effectLst/>
                <a:latin typeface="inter-regular"/>
              </a:rPr>
              <a:t>schema</a:t>
            </a:r>
            <a:r>
              <a:rPr lang="en-US" b="0" i="0" dirty="0">
                <a:solidFill>
                  <a:srgbClr val="333333"/>
                </a:solidFill>
                <a:effectLst/>
                <a:latin typeface="inter-regular"/>
              </a:rPr>
              <a:t>.</a:t>
            </a:r>
          </a:p>
          <a:p>
            <a:endParaRPr lang="en-US" dirty="0"/>
          </a:p>
          <a:p>
            <a:pPr lvl="1" algn="just"/>
            <a:r>
              <a:rPr lang="en-US" b="0" i="0" dirty="0">
                <a:solidFill>
                  <a:srgbClr val="333333"/>
                </a:solidFill>
                <a:effectLst/>
                <a:latin typeface="inter-regular"/>
              </a:rPr>
              <a:t>The instance is a table with rows or columns</a:t>
            </a:r>
          </a:p>
          <a:p>
            <a:pPr lvl="1" algn="just"/>
            <a:r>
              <a:rPr lang="en-US" b="0" i="0" dirty="0">
                <a:solidFill>
                  <a:srgbClr val="333333"/>
                </a:solidFill>
                <a:effectLst/>
                <a:latin typeface="inter-regular"/>
              </a:rPr>
              <a:t>Schema specifies the structure like name of the relation, type of each column and name.</a:t>
            </a:r>
          </a:p>
          <a:p>
            <a:endParaRPr lang="en-GM" dirty="0"/>
          </a:p>
        </p:txBody>
      </p:sp>
    </p:spTree>
    <p:extLst>
      <p:ext uri="{BB962C8B-B14F-4D97-AF65-F5344CB8AC3E}">
        <p14:creationId xmlns:p14="http://schemas.microsoft.com/office/powerpoint/2010/main" val="3093367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F630C-7532-4B37-A83B-81774DDB7A12}"/>
              </a:ext>
            </a:extLst>
          </p:cNvPr>
          <p:cNvSpPr>
            <a:spLocks noGrp="1"/>
          </p:cNvSpPr>
          <p:nvPr>
            <p:ph type="title"/>
          </p:nvPr>
        </p:nvSpPr>
        <p:spPr>
          <a:xfrm>
            <a:off x="838200" y="383054"/>
            <a:ext cx="10515600" cy="1325563"/>
          </a:xfrm>
        </p:spPr>
        <p:txBody>
          <a:bodyPr>
            <a:normAutofit fontScale="90000"/>
          </a:bodyPr>
          <a:lstStyle/>
          <a:p>
            <a:br>
              <a:rPr lang="en-US" b="0" i="0" dirty="0">
                <a:solidFill>
                  <a:srgbClr val="610B4B"/>
                </a:solidFill>
                <a:effectLst/>
                <a:latin typeface="erdana"/>
              </a:rPr>
            </a:br>
            <a:r>
              <a:rPr lang="en-US" b="0" i="0" dirty="0">
                <a:solidFill>
                  <a:srgbClr val="610B4B"/>
                </a:solidFill>
                <a:effectLst/>
                <a:latin typeface="erdana"/>
              </a:rPr>
              <a:t>Cloud database</a:t>
            </a:r>
            <a:br>
              <a:rPr lang="en-US" b="0" i="0" dirty="0">
                <a:solidFill>
                  <a:srgbClr val="610B4B"/>
                </a:solidFill>
                <a:effectLst/>
                <a:latin typeface="erdana"/>
              </a:rPr>
            </a:br>
            <a:endParaRPr lang="en-GM" dirty="0"/>
          </a:p>
        </p:txBody>
      </p:sp>
      <p:sp>
        <p:nvSpPr>
          <p:cNvPr id="3" name="Content Placeholder 2">
            <a:extLst>
              <a:ext uri="{FF2B5EF4-FFF2-40B4-BE49-F238E27FC236}">
                <a16:creationId xmlns:a16="http://schemas.microsoft.com/office/drawing/2014/main" id="{C6310D1B-64E5-4E15-BAF6-99EF18719203}"/>
              </a:ext>
            </a:extLst>
          </p:cNvPr>
          <p:cNvSpPr>
            <a:spLocks noGrp="1"/>
          </p:cNvSpPr>
          <p:nvPr>
            <p:ph idx="1"/>
          </p:nvPr>
        </p:nvSpPr>
        <p:spPr/>
        <p:txBody>
          <a:bodyPr/>
          <a:lstStyle/>
          <a:p>
            <a:r>
              <a:rPr lang="en-US" b="0" i="0" dirty="0">
                <a:solidFill>
                  <a:srgbClr val="333333"/>
                </a:solidFill>
                <a:effectLst/>
                <a:latin typeface="inter-regular"/>
              </a:rPr>
              <a:t>Cloud database facilitates you to store, manage, and retrieve their structured, unstructured data via a cloud platform. </a:t>
            </a:r>
          </a:p>
          <a:p>
            <a:r>
              <a:rPr lang="en-US" b="0" i="0" dirty="0">
                <a:solidFill>
                  <a:srgbClr val="333333"/>
                </a:solidFill>
                <a:effectLst/>
                <a:latin typeface="inter-regular"/>
              </a:rPr>
              <a:t>This data is accessible over the Internet. </a:t>
            </a:r>
          </a:p>
          <a:p>
            <a:r>
              <a:rPr lang="en-US" b="0" i="0" dirty="0">
                <a:solidFill>
                  <a:srgbClr val="333333"/>
                </a:solidFill>
                <a:effectLst/>
                <a:latin typeface="inter-regular"/>
              </a:rPr>
              <a:t>Cloud databases are also called a database as service (DBaaS) because they are offered as a managed service.</a:t>
            </a:r>
            <a:endParaRPr lang="en-GM" dirty="0"/>
          </a:p>
        </p:txBody>
      </p:sp>
    </p:spTree>
    <p:extLst>
      <p:ext uri="{BB962C8B-B14F-4D97-AF65-F5344CB8AC3E}">
        <p14:creationId xmlns:p14="http://schemas.microsoft.com/office/powerpoint/2010/main" val="2527303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6D6C-2CB3-4924-AEBB-35F1747C6B1F}"/>
              </a:ext>
            </a:extLst>
          </p:cNvPr>
          <p:cNvSpPr>
            <a:spLocks noGrp="1"/>
          </p:cNvSpPr>
          <p:nvPr>
            <p:ph type="title"/>
          </p:nvPr>
        </p:nvSpPr>
        <p:spPr/>
        <p:txBody>
          <a:bodyPr/>
          <a:lstStyle/>
          <a:p>
            <a:r>
              <a:rPr lang="en-US" b="0" i="0" dirty="0">
                <a:solidFill>
                  <a:srgbClr val="610B4B"/>
                </a:solidFill>
                <a:effectLst/>
                <a:latin typeface="erdana"/>
              </a:rPr>
              <a:t>Cloud database</a:t>
            </a:r>
            <a:endParaRPr lang="en-GM" dirty="0"/>
          </a:p>
        </p:txBody>
      </p:sp>
      <p:sp>
        <p:nvSpPr>
          <p:cNvPr id="3" name="Content Placeholder 2">
            <a:extLst>
              <a:ext uri="{FF2B5EF4-FFF2-40B4-BE49-F238E27FC236}">
                <a16:creationId xmlns:a16="http://schemas.microsoft.com/office/drawing/2014/main" id="{C4680D61-FB0E-44AB-9AFE-A44B53AF3FEA}"/>
              </a:ext>
            </a:extLst>
          </p:cNvPr>
          <p:cNvSpPr>
            <a:spLocks noGrp="1"/>
          </p:cNvSpPr>
          <p:nvPr>
            <p:ph idx="1"/>
          </p:nvPr>
        </p:nvSpPr>
        <p:spPr/>
        <p:txBody>
          <a:bodyPr/>
          <a:lstStyle/>
          <a:p>
            <a:r>
              <a:rPr lang="en-US" b="1" i="0" dirty="0">
                <a:solidFill>
                  <a:srgbClr val="333333"/>
                </a:solidFill>
                <a:effectLst/>
                <a:latin typeface="inter-bold"/>
              </a:rPr>
              <a:t>Some best cloud options are:</a:t>
            </a:r>
            <a:endParaRPr lang="en-US" dirty="0"/>
          </a:p>
          <a:p>
            <a:pPr algn="just">
              <a:buFont typeface="Arial" panose="020B0604020202020204" pitchFamily="34" charset="0"/>
              <a:buChar char="•"/>
            </a:pPr>
            <a:r>
              <a:rPr lang="en-US" b="0" i="0" dirty="0">
                <a:solidFill>
                  <a:srgbClr val="000000"/>
                </a:solidFill>
                <a:effectLst/>
                <a:latin typeface="inter-regular"/>
              </a:rPr>
              <a:t>AWS (Amazon Web Services)</a:t>
            </a:r>
          </a:p>
          <a:p>
            <a:pPr algn="just">
              <a:buFont typeface="Arial" panose="020B0604020202020204" pitchFamily="34" charset="0"/>
              <a:buChar char="•"/>
            </a:pPr>
            <a:r>
              <a:rPr lang="en-US" b="0" i="0" dirty="0">
                <a:solidFill>
                  <a:srgbClr val="000000"/>
                </a:solidFill>
                <a:effectLst/>
                <a:latin typeface="inter-regular"/>
              </a:rPr>
              <a:t>Snowflake Computing</a:t>
            </a:r>
          </a:p>
          <a:p>
            <a:pPr algn="just">
              <a:buFont typeface="Arial" panose="020B0604020202020204" pitchFamily="34" charset="0"/>
              <a:buChar char="•"/>
            </a:pPr>
            <a:r>
              <a:rPr lang="en-US" b="0" i="0" dirty="0">
                <a:solidFill>
                  <a:srgbClr val="000000"/>
                </a:solidFill>
                <a:effectLst/>
                <a:latin typeface="inter-regular"/>
              </a:rPr>
              <a:t>Oracle Database Cloud Services</a:t>
            </a:r>
          </a:p>
          <a:p>
            <a:pPr algn="just">
              <a:buFont typeface="Arial" panose="020B0604020202020204" pitchFamily="34" charset="0"/>
              <a:buChar char="•"/>
            </a:pPr>
            <a:r>
              <a:rPr lang="en-US" b="0" i="0" dirty="0">
                <a:solidFill>
                  <a:srgbClr val="000000"/>
                </a:solidFill>
                <a:effectLst/>
                <a:latin typeface="inter-regular"/>
              </a:rPr>
              <a:t>Microsoft SQL server</a:t>
            </a:r>
          </a:p>
          <a:p>
            <a:pPr algn="just">
              <a:buFont typeface="Arial" panose="020B0604020202020204" pitchFamily="34" charset="0"/>
              <a:buChar char="•"/>
            </a:pPr>
            <a:r>
              <a:rPr lang="en-US" b="0" i="0" dirty="0">
                <a:solidFill>
                  <a:srgbClr val="000000"/>
                </a:solidFill>
                <a:effectLst/>
                <a:latin typeface="inter-regular"/>
              </a:rPr>
              <a:t>Google cloud spanner</a:t>
            </a:r>
          </a:p>
          <a:p>
            <a:endParaRPr lang="en-GM" dirty="0"/>
          </a:p>
        </p:txBody>
      </p:sp>
    </p:spTree>
    <p:extLst>
      <p:ext uri="{BB962C8B-B14F-4D97-AF65-F5344CB8AC3E}">
        <p14:creationId xmlns:p14="http://schemas.microsoft.com/office/powerpoint/2010/main" val="1467436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B82F-0A3F-4B12-9687-C6E1053FC099}"/>
              </a:ext>
            </a:extLst>
          </p:cNvPr>
          <p:cNvSpPr>
            <a:spLocks noGrp="1"/>
          </p:cNvSpPr>
          <p:nvPr>
            <p:ph type="title"/>
          </p:nvPr>
        </p:nvSpPr>
        <p:spPr/>
        <p:txBody>
          <a:bodyPr/>
          <a:lstStyle/>
          <a:p>
            <a:r>
              <a:rPr lang="en-US" dirty="0"/>
              <a:t>Cloud database</a:t>
            </a:r>
            <a:endParaRPr lang="en-GM" dirty="0"/>
          </a:p>
        </p:txBody>
      </p:sp>
      <p:sp>
        <p:nvSpPr>
          <p:cNvPr id="3" name="Content Placeholder 2">
            <a:extLst>
              <a:ext uri="{FF2B5EF4-FFF2-40B4-BE49-F238E27FC236}">
                <a16:creationId xmlns:a16="http://schemas.microsoft.com/office/drawing/2014/main" id="{F76C705F-535C-4B04-9ED2-185ED09B3456}"/>
              </a:ext>
            </a:extLst>
          </p:cNvPr>
          <p:cNvSpPr>
            <a:spLocks noGrp="1"/>
          </p:cNvSpPr>
          <p:nvPr>
            <p:ph idx="1"/>
          </p:nvPr>
        </p:nvSpPr>
        <p:spPr/>
        <p:txBody>
          <a:bodyPr/>
          <a:lstStyle/>
          <a:p>
            <a:r>
              <a:rPr lang="en-US" b="1" i="0" dirty="0">
                <a:solidFill>
                  <a:srgbClr val="333333"/>
                </a:solidFill>
                <a:effectLst/>
                <a:latin typeface="inter-bold"/>
              </a:rPr>
              <a:t>Advantages of cloud database</a:t>
            </a:r>
          </a:p>
          <a:p>
            <a:r>
              <a:rPr lang="en-US" b="1" i="0" dirty="0">
                <a:solidFill>
                  <a:srgbClr val="333333"/>
                </a:solidFill>
                <a:effectLst/>
                <a:latin typeface="inter-bold"/>
              </a:rPr>
              <a:t>Lower costs</a:t>
            </a:r>
            <a:endParaRPr lang="en-US" b="1" dirty="0">
              <a:solidFill>
                <a:srgbClr val="333333"/>
              </a:solidFill>
              <a:latin typeface="inter-bold"/>
            </a:endParaRPr>
          </a:p>
          <a:p>
            <a:r>
              <a:rPr lang="en-US" b="1" i="0" dirty="0">
                <a:solidFill>
                  <a:srgbClr val="333333"/>
                </a:solidFill>
                <a:effectLst/>
                <a:latin typeface="inter-bold"/>
              </a:rPr>
              <a:t>Automated-</a:t>
            </a:r>
            <a:r>
              <a:rPr lang="en-US" b="0" i="0" dirty="0">
                <a:solidFill>
                  <a:srgbClr val="333333"/>
                </a:solidFill>
                <a:effectLst/>
                <a:latin typeface="inter-regular"/>
              </a:rPr>
              <a:t> recovery</a:t>
            </a:r>
            <a:r>
              <a:rPr lang="en-US" b="1" i="0" dirty="0">
                <a:solidFill>
                  <a:srgbClr val="333333"/>
                </a:solidFill>
                <a:effectLst/>
                <a:latin typeface="inter-bold"/>
              </a:rPr>
              <a:t>,</a:t>
            </a:r>
            <a:r>
              <a:rPr lang="en-US" b="0" i="0" dirty="0">
                <a:solidFill>
                  <a:srgbClr val="333333"/>
                </a:solidFill>
                <a:effectLst/>
                <a:latin typeface="inter-regular"/>
              </a:rPr>
              <a:t> failover, auto-scaling </a:t>
            </a:r>
            <a:r>
              <a:rPr lang="en-US" b="0" i="0" dirty="0" err="1">
                <a:solidFill>
                  <a:srgbClr val="333333"/>
                </a:solidFill>
                <a:effectLst/>
                <a:latin typeface="inter-regular"/>
              </a:rPr>
              <a:t>etc</a:t>
            </a:r>
            <a:endParaRPr lang="en-US" b="0" i="0" dirty="0">
              <a:solidFill>
                <a:srgbClr val="333333"/>
              </a:solidFill>
              <a:effectLst/>
              <a:latin typeface="inter-regular"/>
            </a:endParaRPr>
          </a:p>
          <a:p>
            <a:r>
              <a:rPr lang="en-US" b="1" i="0" dirty="0">
                <a:solidFill>
                  <a:srgbClr val="333333"/>
                </a:solidFill>
                <a:effectLst/>
                <a:latin typeface="inter-bold"/>
              </a:rPr>
              <a:t>Increased accessibility</a:t>
            </a:r>
            <a:endParaRPr lang="en-GM" dirty="0"/>
          </a:p>
        </p:txBody>
      </p:sp>
    </p:spTree>
    <p:extLst>
      <p:ext uri="{BB962C8B-B14F-4D97-AF65-F5344CB8AC3E}">
        <p14:creationId xmlns:p14="http://schemas.microsoft.com/office/powerpoint/2010/main" val="1666901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701EF-813F-427F-8A42-3C631E47C5D1}"/>
              </a:ext>
            </a:extLst>
          </p:cNvPr>
          <p:cNvSpPr>
            <a:spLocks noGrp="1"/>
          </p:cNvSpPr>
          <p:nvPr>
            <p:ph type="title"/>
          </p:nvPr>
        </p:nvSpPr>
        <p:spPr/>
        <p:txBody>
          <a:bodyPr/>
          <a:lstStyle/>
          <a:p>
            <a:pPr algn="just"/>
            <a:r>
              <a:rPr lang="en-US" b="0" i="0" dirty="0">
                <a:solidFill>
                  <a:srgbClr val="610B38"/>
                </a:solidFill>
                <a:effectLst/>
                <a:latin typeface="erdana"/>
              </a:rPr>
              <a:t>NoSQL Database</a:t>
            </a:r>
          </a:p>
        </p:txBody>
      </p:sp>
      <p:sp>
        <p:nvSpPr>
          <p:cNvPr id="3" name="Content Placeholder 2">
            <a:extLst>
              <a:ext uri="{FF2B5EF4-FFF2-40B4-BE49-F238E27FC236}">
                <a16:creationId xmlns:a16="http://schemas.microsoft.com/office/drawing/2014/main" id="{B7CE8C66-C8C6-49FC-B1CA-E71FAE7BC585}"/>
              </a:ext>
            </a:extLst>
          </p:cNvPr>
          <p:cNvSpPr>
            <a:spLocks noGrp="1"/>
          </p:cNvSpPr>
          <p:nvPr>
            <p:ph idx="1"/>
          </p:nvPr>
        </p:nvSpPr>
        <p:spPr/>
        <p:txBody>
          <a:bodyPr/>
          <a:lstStyle/>
          <a:p>
            <a:pPr algn="just"/>
            <a:r>
              <a:rPr lang="en-US" b="0" i="0" dirty="0">
                <a:solidFill>
                  <a:srgbClr val="333333"/>
                </a:solidFill>
                <a:effectLst/>
                <a:latin typeface="inter-regular"/>
              </a:rPr>
              <a:t>NoSQL stands for "not only SQL." It is an alternative to traditional relational databases in which data is placed in tables, and data schema is perfectly designed before the database is built.</a:t>
            </a:r>
          </a:p>
          <a:p>
            <a:r>
              <a:rPr lang="en-US" b="0" i="0" dirty="0">
                <a:solidFill>
                  <a:srgbClr val="333333"/>
                </a:solidFill>
                <a:effectLst/>
                <a:latin typeface="inter-regular"/>
              </a:rPr>
              <a:t>Some examples of NoSQL database system with their category are:</a:t>
            </a:r>
          </a:p>
          <a:p>
            <a:pPr lvl="1" algn="just"/>
            <a:r>
              <a:rPr lang="en-US" b="0" i="0" dirty="0">
                <a:solidFill>
                  <a:srgbClr val="000000"/>
                </a:solidFill>
                <a:effectLst/>
                <a:latin typeface="inter-regular"/>
              </a:rPr>
              <a:t>MongoDB, CouchDB, </a:t>
            </a:r>
            <a:r>
              <a:rPr lang="en-US" b="0" i="0" dirty="0" err="1">
                <a:solidFill>
                  <a:srgbClr val="000000"/>
                </a:solidFill>
                <a:effectLst/>
                <a:latin typeface="inter-regular"/>
              </a:rPr>
              <a:t>Cloudant</a:t>
            </a:r>
            <a:r>
              <a:rPr lang="en-US" b="0" i="0" dirty="0">
                <a:solidFill>
                  <a:srgbClr val="000000"/>
                </a:solidFill>
                <a:effectLst/>
                <a:latin typeface="inter-regular"/>
              </a:rPr>
              <a:t> </a:t>
            </a:r>
            <a:r>
              <a:rPr lang="en-US" b="1" i="0" dirty="0">
                <a:solidFill>
                  <a:srgbClr val="000000"/>
                </a:solidFill>
                <a:effectLst/>
                <a:latin typeface="inter-bold"/>
              </a:rPr>
              <a:t>(Document-based)</a:t>
            </a:r>
            <a:endParaRPr lang="en-US" b="0" i="0" dirty="0">
              <a:solidFill>
                <a:srgbClr val="000000"/>
              </a:solidFill>
              <a:effectLst/>
              <a:latin typeface="inter-regular"/>
            </a:endParaRPr>
          </a:p>
          <a:p>
            <a:pPr lvl="1" algn="just"/>
            <a:r>
              <a:rPr lang="en-US" b="0" i="0" dirty="0">
                <a:solidFill>
                  <a:srgbClr val="000000"/>
                </a:solidFill>
                <a:effectLst/>
                <a:latin typeface="inter-regular"/>
              </a:rPr>
              <a:t>Memcached, Redis, Coherence </a:t>
            </a:r>
            <a:r>
              <a:rPr lang="en-US" b="1" i="0" dirty="0">
                <a:solidFill>
                  <a:srgbClr val="000000"/>
                </a:solidFill>
                <a:effectLst/>
                <a:latin typeface="inter-bold"/>
              </a:rPr>
              <a:t>(key-value store)</a:t>
            </a:r>
            <a:endParaRPr lang="en-US" b="0" i="0" dirty="0">
              <a:solidFill>
                <a:srgbClr val="000000"/>
              </a:solidFill>
              <a:effectLst/>
              <a:latin typeface="inter-regular"/>
            </a:endParaRPr>
          </a:p>
          <a:p>
            <a:pPr lvl="1" algn="just"/>
            <a:r>
              <a:rPr lang="en-US" b="0" i="0" dirty="0">
                <a:solidFill>
                  <a:srgbClr val="000000"/>
                </a:solidFill>
                <a:effectLst/>
                <a:latin typeface="inter-regular"/>
              </a:rPr>
              <a:t>HBase, Big Table, </a:t>
            </a:r>
            <a:r>
              <a:rPr lang="en-US" b="0" i="0" dirty="0" err="1">
                <a:solidFill>
                  <a:srgbClr val="000000"/>
                </a:solidFill>
                <a:effectLst/>
                <a:latin typeface="inter-regular"/>
              </a:rPr>
              <a:t>Accumulo</a:t>
            </a:r>
            <a:r>
              <a:rPr lang="en-US" b="0" i="0" dirty="0">
                <a:solidFill>
                  <a:srgbClr val="000000"/>
                </a:solidFill>
                <a:effectLst/>
                <a:latin typeface="inter-regular"/>
              </a:rPr>
              <a:t> </a:t>
            </a:r>
            <a:r>
              <a:rPr lang="en-US" b="1" i="0" dirty="0">
                <a:solidFill>
                  <a:srgbClr val="000000"/>
                </a:solidFill>
                <a:effectLst/>
                <a:latin typeface="inter-bold"/>
              </a:rPr>
              <a:t>(Tabular)</a:t>
            </a:r>
            <a:endParaRPr lang="en-US" b="0" i="0" dirty="0">
              <a:solidFill>
                <a:srgbClr val="000000"/>
              </a:solidFill>
              <a:effectLst/>
              <a:latin typeface="inter-regular"/>
            </a:endParaRPr>
          </a:p>
          <a:p>
            <a:br>
              <a:rPr lang="en-US" dirty="0"/>
            </a:br>
            <a:endParaRPr lang="en-GM" dirty="0"/>
          </a:p>
        </p:txBody>
      </p:sp>
    </p:spTree>
    <p:extLst>
      <p:ext uri="{BB962C8B-B14F-4D97-AF65-F5344CB8AC3E}">
        <p14:creationId xmlns:p14="http://schemas.microsoft.com/office/powerpoint/2010/main" val="932686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3535-A311-487B-A56B-F09BC2EB5CCC}"/>
              </a:ext>
            </a:extLst>
          </p:cNvPr>
          <p:cNvSpPr>
            <a:spLocks noGrp="1"/>
          </p:cNvSpPr>
          <p:nvPr>
            <p:ph type="title"/>
          </p:nvPr>
        </p:nvSpPr>
        <p:spPr/>
        <p:txBody>
          <a:bodyPr/>
          <a:lstStyle/>
          <a:p>
            <a:r>
              <a:rPr lang="en-US" b="0" i="0" dirty="0">
                <a:solidFill>
                  <a:srgbClr val="610B38"/>
                </a:solidFill>
                <a:effectLst/>
                <a:latin typeface="erdana"/>
              </a:rPr>
              <a:t>NoSQL Database</a:t>
            </a:r>
            <a:br>
              <a:rPr lang="en-US" b="0" i="0" dirty="0">
                <a:solidFill>
                  <a:srgbClr val="610B38"/>
                </a:solidFill>
                <a:effectLst/>
                <a:latin typeface="erdana"/>
              </a:rPr>
            </a:br>
            <a:endParaRPr lang="en-GM" dirty="0"/>
          </a:p>
        </p:txBody>
      </p:sp>
      <p:sp>
        <p:nvSpPr>
          <p:cNvPr id="3" name="Content Placeholder 2">
            <a:extLst>
              <a:ext uri="{FF2B5EF4-FFF2-40B4-BE49-F238E27FC236}">
                <a16:creationId xmlns:a16="http://schemas.microsoft.com/office/drawing/2014/main" id="{35CAB731-CFD4-4B55-A290-506A39FDC86C}"/>
              </a:ext>
            </a:extLst>
          </p:cNvPr>
          <p:cNvSpPr>
            <a:spLocks noGrp="1"/>
          </p:cNvSpPr>
          <p:nvPr>
            <p:ph idx="1"/>
          </p:nvPr>
        </p:nvSpPr>
        <p:spPr/>
        <p:txBody>
          <a:bodyPr/>
          <a:lstStyle/>
          <a:p>
            <a:r>
              <a:rPr lang="en-US" b="0" i="0" dirty="0">
                <a:solidFill>
                  <a:srgbClr val="610B4B"/>
                </a:solidFill>
                <a:effectLst/>
                <a:latin typeface="erdana"/>
              </a:rPr>
              <a:t>Advantage of NoSQL</a:t>
            </a:r>
          </a:p>
          <a:p>
            <a:r>
              <a:rPr lang="en-US" b="1" i="0" dirty="0">
                <a:solidFill>
                  <a:srgbClr val="333333"/>
                </a:solidFill>
                <a:effectLst/>
                <a:latin typeface="inter-bold"/>
              </a:rPr>
              <a:t>High Scalability</a:t>
            </a:r>
          </a:p>
          <a:p>
            <a:r>
              <a:rPr lang="en-US" b="1" i="0" dirty="0">
                <a:solidFill>
                  <a:srgbClr val="333333"/>
                </a:solidFill>
                <a:effectLst/>
                <a:latin typeface="inter-bold"/>
              </a:rPr>
              <a:t>High Availability</a:t>
            </a:r>
            <a:endParaRPr lang="en-US" b="1" dirty="0">
              <a:solidFill>
                <a:srgbClr val="333333"/>
              </a:solidFill>
              <a:latin typeface="inter-bold"/>
            </a:endParaRPr>
          </a:p>
          <a:p>
            <a:r>
              <a:rPr lang="en-US" b="0" i="0" dirty="0">
                <a:solidFill>
                  <a:srgbClr val="610B4B"/>
                </a:solidFill>
                <a:effectLst/>
                <a:latin typeface="erdana"/>
              </a:rPr>
              <a:t>Disadvantage of NoSQL</a:t>
            </a:r>
          </a:p>
          <a:p>
            <a:r>
              <a:rPr lang="en-US" b="1" i="0" dirty="0">
                <a:solidFill>
                  <a:srgbClr val="333333"/>
                </a:solidFill>
                <a:effectLst/>
                <a:latin typeface="inter-bold"/>
              </a:rPr>
              <a:t>Open source</a:t>
            </a:r>
          </a:p>
          <a:p>
            <a:r>
              <a:rPr lang="en-US" b="1" i="0" dirty="0">
                <a:solidFill>
                  <a:srgbClr val="333333"/>
                </a:solidFill>
                <a:effectLst/>
                <a:latin typeface="inter-bold"/>
              </a:rPr>
              <a:t>Management challenge</a:t>
            </a:r>
          </a:p>
          <a:p>
            <a:r>
              <a:rPr lang="en-US" b="1" i="0" dirty="0">
                <a:solidFill>
                  <a:srgbClr val="333333"/>
                </a:solidFill>
                <a:effectLst/>
                <a:latin typeface="inter-bold"/>
              </a:rPr>
              <a:t>GUI is not available</a:t>
            </a:r>
            <a:endParaRPr lang="en-US" b="1" dirty="0">
              <a:solidFill>
                <a:srgbClr val="333333"/>
              </a:solidFill>
              <a:latin typeface="inter-bold"/>
            </a:endParaRPr>
          </a:p>
          <a:p>
            <a:r>
              <a:rPr lang="en-US" b="1" i="0" dirty="0">
                <a:solidFill>
                  <a:srgbClr val="333333"/>
                </a:solidFill>
                <a:effectLst/>
                <a:latin typeface="inter-bold"/>
              </a:rPr>
              <a:t>Backup</a:t>
            </a:r>
            <a:endParaRPr lang="en-GM" dirty="0"/>
          </a:p>
        </p:txBody>
      </p:sp>
    </p:spTree>
    <p:extLst>
      <p:ext uri="{BB962C8B-B14F-4D97-AF65-F5344CB8AC3E}">
        <p14:creationId xmlns:p14="http://schemas.microsoft.com/office/powerpoint/2010/main" val="3973225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5BB64-24C5-43EE-8EE1-120C49A96B6A}"/>
              </a:ext>
            </a:extLst>
          </p:cNvPr>
          <p:cNvSpPr>
            <a:spLocks noGrp="1"/>
          </p:cNvSpPr>
          <p:nvPr>
            <p:ph type="title"/>
          </p:nvPr>
        </p:nvSpPr>
        <p:spPr/>
        <p:txBody>
          <a:bodyPr>
            <a:normAutofit fontScale="90000"/>
          </a:bodyPr>
          <a:lstStyle/>
          <a:p>
            <a:br>
              <a:rPr lang="en-US" b="0" i="0" dirty="0">
                <a:solidFill>
                  <a:srgbClr val="610B38"/>
                </a:solidFill>
                <a:effectLst/>
                <a:latin typeface="erdana"/>
              </a:rPr>
            </a:br>
            <a:r>
              <a:rPr lang="en-US" b="0" i="0" dirty="0">
                <a:solidFill>
                  <a:srgbClr val="610B38"/>
                </a:solidFill>
                <a:effectLst/>
                <a:latin typeface="erdana"/>
              </a:rPr>
              <a:t>The Object-Oriented Databases</a:t>
            </a:r>
            <a:br>
              <a:rPr lang="en-US" b="0" i="0" dirty="0">
                <a:solidFill>
                  <a:srgbClr val="610B38"/>
                </a:solidFill>
                <a:effectLst/>
                <a:latin typeface="erdana"/>
              </a:rPr>
            </a:br>
            <a:endParaRPr lang="en-GM" dirty="0"/>
          </a:p>
        </p:txBody>
      </p:sp>
      <p:sp>
        <p:nvSpPr>
          <p:cNvPr id="3" name="Content Placeholder 2">
            <a:extLst>
              <a:ext uri="{FF2B5EF4-FFF2-40B4-BE49-F238E27FC236}">
                <a16:creationId xmlns:a16="http://schemas.microsoft.com/office/drawing/2014/main" id="{92221A60-9654-43FD-8284-5C53549FFF10}"/>
              </a:ext>
            </a:extLst>
          </p:cNvPr>
          <p:cNvSpPr>
            <a:spLocks noGrp="1"/>
          </p:cNvSpPr>
          <p:nvPr>
            <p:ph idx="1"/>
          </p:nvPr>
        </p:nvSpPr>
        <p:spPr/>
        <p:txBody>
          <a:bodyPr/>
          <a:lstStyle/>
          <a:p>
            <a:r>
              <a:rPr lang="en-US" b="0" i="0" dirty="0">
                <a:solidFill>
                  <a:srgbClr val="333333"/>
                </a:solidFill>
                <a:effectLst/>
                <a:latin typeface="inter-regular"/>
              </a:rPr>
              <a:t>Object-oriented databases hold the rules of object-oriented programming. An object-oriented database management system is a hybrid application</a:t>
            </a:r>
          </a:p>
          <a:p>
            <a:pPr algn="just"/>
            <a:r>
              <a:rPr lang="en-US" b="1" i="0" dirty="0">
                <a:solidFill>
                  <a:srgbClr val="333333"/>
                </a:solidFill>
                <a:effectLst/>
                <a:latin typeface="inter-bold"/>
              </a:rPr>
              <a:t>Object-oriented programming properties</a:t>
            </a:r>
            <a:endParaRPr lang="en-US" b="0" i="0" dirty="0">
              <a:solidFill>
                <a:srgbClr val="333333"/>
              </a:solidFill>
              <a:effectLst/>
              <a:latin typeface="inter-regular"/>
            </a:endParaRPr>
          </a:p>
          <a:p>
            <a:pPr lvl="1" algn="just"/>
            <a:r>
              <a:rPr lang="en-US" b="0" i="0" dirty="0">
                <a:solidFill>
                  <a:srgbClr val="000000"/>
                </a:solidFill>
                <a:effectLst/>
                <a:latin typeface="inter-regular"/>
              </a:rPr>
              <a:t>Objects</a:t>
            </a:r>
          </a:p>
          <a:p>
            <a:pPr lvl="1" algn="just"/>
            <a:r>
              <a:rPr lang="en-US" b="0" i="0" dirty="0">
                <a:solidFill>
                  <a:srgbClr val="000000"/>
                </a:solidFill>
                <a:effectLst/>
                <a:latin typeface="inter-regular"/>
              </a:rPr>
              <a:t>Classes</a:t>
            </a:r>
          </a:p>
          <a:p>
            <a:pPr lvl="1" algn="just"/>
            <a:r>
              <a:rPr lang="en-US" b="0" i="0" dirty="0">
                <a:solidFill>
                  <a:srgbClr val="000000"/>
                </a:solidFill>
                <a:effectLst/>
                <a:latin typeface="inter-regular"/>
              </a:rPr>
              <a:t>Inheritance</a:t>
            </a:r>
          </a:p>
          <a:p>
            <a:pPr lvl="1" algn="just"/>
            <a:r>
              <a:rPr lang="en-US" b="0" i="0" dirty="0">
                <a:solidFill>
                  <a:srgbClr val="000000"/>
                </a:solidFill>
                <a:effectLst/>
                <a:latin typeface="inter-regular"/>
              </a:rPr>
              <a:t>Polymorphism</a:t>
            </a:r>
          </a:p>
          <a:p>
            <a:pPr lvl="1" algn="just"/>
            <a:r>
              <a:rPr lang="en-US" b="0" i="0" dirty="0">
                <a:solidFill>
                  <a:srgbClr val="000000"/>
                </a:solidFill>
                <a:effectLst/>
                <a:latin typeface="inter-regular"/>
              </a:rPr>
              <a:t>Encapsulation</a:t>
            </a:r>
          </a:p>
          <a:p>
            <a:endParaRPr lang="en-GM" dirty="0"/>
          </a:p>
        </p:txBody>
      </p:sp>
    </p:spTree>
    <p:extLst>
      <p:ext uri="{BB962C8B-B14F-4D97-AF65-F5344CB8AC3E}">
        <p14:creationId xmlns:p14="http://schemas.microsoft.com/office/powerpoint/2010/main" val="838091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1B30-9308-4A34-8910-5A0857AE6771}"/>
              </a:ext>
            </a:extLst>
          </p:cNvPr>
          <p:cNvSpPr>
            <a:spLocks noGrp="1"/>
          </p:cNvSpPr>
          <p:nvPr>
            <p:ph type="title"/>
          </p:nvPr>
        </p:nvSpPr>
        <p:spPr/>
        <p:txBody>
          <a:bodyPr>
            <a:normAutofit fontScale="90000"/>
          </a:bodyPr>
          <a:lstStyle/>
          <a:p>
            <a:br>
              <a:rPr lang="en-US" b="1" i="0" dirty="0">
                <a:solidFill>
                  <a:srgbClr val="222222"/>
                </a:solidFill>
                <a:effectLst/>
                <a:latin typeface="Source Sans Pro" panose="020B0503030403020204" pitchFamily="34" charset="0"/>
              </a:rPr>
            </a:br>
            <a:br>
              <a:rPr lang="en-US" b="1" i="0" dirty="0">
                <a:solidFill>
                  <a:srgbClr val="222222"/>
                </a:solidFill>
                <a:effectLst/>
                <a:latin typeface="Source Sans Pro" panose="020B0503030403020204" pitchFamily="34" charset="0"/>
              </a:rPr>
            </a:br>
            <a:r>
              <a:rPr lang="en-US" b="1" i="0" dirty="0">
                <a:solidFill>
                  <a:srgbClr val="222222"/>
                </a:solidFill>
                <a:effectLst/>
                <a:latin typeface="Source Sans Pro" panose="020B0503030403020204" pitchFamily="34" charset="0"/>
              </a:rPr>
              <a:t>DBMS vs. Flat File</a:t>
            </a:r>
            <a:br>
              <a:rPr lang="en-US" b="1" i="0" dirty="0">
                <a:solidFill>
                  <a:srgbClr val="222222"/>
                </a:solidFill>
                <a:effectLst/>
                <a:latin typeface="Source Sans Pro" panose="020B0503030403020204" pitchFamily="34" charset="0"/>
              </a:rPr>
            </a:br>
            <a:br>
              <a:rPr lang="en-US" dirty="0"/>
            </a:br>
            <a:endParaRPr lang="en-GM" dirty="0"/>
          </a:p>
        </p:txBody>
      </p:sp>
      <p:pic>
        <p:nvPicPr>
          <p:cNvPr id="5" name="Content Placeholder 4">
            <a:extLst>
              <a:ext uri="{FF2B5EF4-FFF2-40B4-BE49-F238E27FC236}">
                <a16:creationId xmlns:a16="http://schemas.microsoft.com/office/drawing/2014/main" id="{98EED9AF-D3BB-45AA-8656-DA2A0492B3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3334" y="1264555"/>
            <a:ext cx="8891301" cy="3818964"/>
          </a:xfrm>
        </p:spPr>
      </p:pic>
    </p:spTree>
    <p:extLst>
      <p:ext uri="{BB962C8B-B14F-4D97-AF65-F5344CB8AC3E}">
        <p14:creationId xmlns:p14="http://schemas.microsoft.com/office/powerpoint/2010/main" val="1951947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A670-BC0F-440E-BF74-AE65F167503E}"/>
              </a:ext>
            </a:extLst>
          </p:cNvPr>
          <p:cNvSpPr>
            <a:spLocks noGrp="1"/>
          </p:cNvSpPr>
          <p:nvPr>
            <p:ph type="title"/>
          </p:nvPr>
        </p:nvSpPr>
        <p:spPr/>
        <p:txBody>
          <a:bodyPr>
            <a:normAutofit fontScale="90000"/>
          </a:bodyPr>
          <a:lstStyle/>
          <a:p>
            <a:br>
              <a:rPr lang="en-US" b="1" i="0" dirty="0">
                <a:solidFill>
                  <a:srgbClr val="222222"/>
                </a:solidFill>
                <a:effectLst/>
                <a:latin typeface="Source Sans Pro" panose="020B0503030403020204" pitchFamily="34" charset="0"/>
              </a:rPr>
            </a:br>
            <a:r>
              <a:rPr lang="en-US" b="1" i="0" dirty="0">
                <a:solidFill>
                  <a:srgbClr val="222222"/>
                </a:solidFill>
                <a:effectLst/>
                <a:latin typeface="Source Sans Pro" panose="020B0503030403020204" pitchFamily="34" charset="0"/>
              </a:rPr>
              <a:t>Users of DBMS</a:t>
            </a:r>
            <a:br>
              <a:rPr lang="en-US" b="1" i="0" dirty="0">
                <a:solidFill>
                  <a:srgbClr val="222222"/>
                </a:solidFill>
                <a:effectLst/>
                <a:latin typeface="Source Sans Pro" panose="020B0503030403020204" pitchFamily="34" charset="0"/>
              </a:rPr>
            </a:br>
            <a:endParaRPr lang="en-GM" dirty="0"/>
          </a:p>
        </p:txBody>
      </p:sp>
      <p:pic>
        <p:nvPicPr>
          <p:cNvPr id="5" name="Content Placeholder 4">
            <a:extLst>
              <a:ext uri="{FF2B5EF4-FFF2-40B4-BE49-F238E27FC236}">
                <a16:creationId xmlns:a16="http://schemas.microsoft.com/office/drawing/2014/main" id="{FFEA5F06-362E-40D1-8A79-278306040F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9907" y="1805091"/>
            <a:ext cx="8249150" cy="4344697"/>
          </a:xfrm>
        </p:spPr>
      </p:pic>
    </p:spTree>
    <p:extLst>
      <p:ext uri="{BB962C8B-B14F-4D97-AF65-F5344CB8AC3E}">
        <p14:creationId xmlns:p14="http://schemas.microsoft.com/office/powerpoint/2010/main" val="312138661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115</TotalTime>
  <Words>1331</Words>
  <Application>Microsoft Office PowerPoint</Application>
  <PresentationFormat>Widescreen</PresentationFormat>
  <Paragraphs>133</Paragraphs>
  <Slides>29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erdana</vt:lpstr>
      <vt:lpstr>inter-bold</vt:lpstr>
      <vt:lpstr>inter-regular</vt:lpstr>
      <vt:lpstr>Roboto</vt:lpstr>
      <vt:lpstr>Source Sans Pro</vt:lpstr>
      <vt:lpstr>urw-din</vt:lpstr>
      <vt:lpstr>Wingdings 3</vt:lpstr>
      <vt:lpstr>Wisp</vt:lpstr>
      <vt:lpstr>SCHOOL OF INFORMATION AND COMMUNICATION TECHNOLOGY</vt:lpstr>
      <vt:lpstr> What is Database ? </vt:lpstr>
      <vt:lpstr>Database</vt:lpstr>
      <vt:lpstr> database</vt:lpstr>
      <vt:lpstr>Relational Database: </vt:lpstr>
      <vt:lpstr>Distributed Database: </vt:lpstr>
      <vt:lpstr>Cloud Database:</vt:lpstr>
      <vt:lpstr>DBMS</vt:lpstr>
      <vt:lpstr>DBMS</vt:lpstr>
      <vt:lpstr>DBMS allows users the following tasks:</vt:lpstr>
      <vt:lpstr> Characteristics of DBMS </vt:lpstr>
      <vt:lpstr> Advantages of DBMS </vt:lpstr>
      <vt:lpstr> Disadvantages of DBMS </vt:lpstr>
      <vt:lpstr> Applications of Database Management System </vt:lpstr>
      <vt:lpstr>Structured Query Language (SQL)</vt:lpstr>
      <vt:lpstr> Evolution of Databases </vt:lpstr>
      <vt:lpstr>The Evolution </vt:lpstr>
      <vt:lpstr> Hierarchical Data Model </vt:lpstr>
      <vt:lpstr> Network data model </vt:lpstr>
      <vt:lpstr>Network data model identified the following components:</vt:lpstr>
      <vt:lpstr> Relational Database </vt:lpstr>
      <vt:lpstr> Cloud database </vt:lpstr>
      <vt:lpstr>Cloud database</vt:lpstr>
      <vt:lpstr>Cloud database</vt:lpstr>
      <vt:lpstr>NoSQL Database</vt:lpstr>
      <vt:lpstr>NoSQL Database </vt:lpstr>
      <vt:lpstr> The Object-Oriented Databases </vt:lpstr>
      <vt:lpstr>  DBMS vs. Flat File  </vt:lpstr>
      <vt:lpstr> Users of DBMS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OF INFORMATION AND COMMUNICATION TECHNOLOGY</dc:title>
  <dc:creator>Gas Mendy</dc:creator>
  <cp:lastModifiedBy>Gas Mendy</cp:lastModifiedBy>
  <cp:revision>1</cp:revision>
  <dcterms:created xsi:type="dcterms:W3CDTF">2023-03-30T14:09:50Z</dcterms:created>
  <dcterms:modified xsi:type="dcterms:W3CDTF">2023-03-30T16:05:29Z</dcterms:modified>
</cp:coreProperties>
</file>