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8776A2-E109-4396-B790-5650FD937820}" type="doc">
      <dgm:prSet loTypeId="urn:microsoft.com/office/officeart/2005/8/layout/default#206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E4525BF-16B7-4AB1-AE77-01ADA5983942}">
      <dgm:prSet phldrT="[Text]"/>
      <dgm:spPr>
        <a:xfrm>
          <a:off x="641039" y="446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Operating system runs much slower than usual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9BDD155-44E5-48E0-B8E5-8BB50698E7F4}" type="parTrans" cxnId="{CFDBB910-A321-4FBA-BD49-CC8144FA707D}">
      <dgm:prSet/>
      <dgm:spPr/>
      <dgm:t>
        <a:bodyPr/>
        <a:lstStyle/>
        <a:p>
          <a:endParaRPr lang="en-US"/>
        </a:p>
      </dgm:t>
    </dgm:pt>
    <dgm:pt modelId="{F8A3ECBA-F31B-4BBE-8BD2-73E2E5E877F3}" type="sibTrans" cxnId="{CFDBB910-A321-4FBA-BD49-CC8144FA707D}">
      <dgm:prSet/>
      <dgm:spPr/>
      <dgm:t>
        <a:bodyPr/>
        <a:lstStyle/>
        <a:p>
          <a:endParaRPr lang="en-US"/>
        </a:p>
      </dgm:t>
    </dgm:pt>
    <dgm:pt modelId="{9D685592-F490-4D90-888B-5D97A1B4CC35}">
      <dgm:prSet phldrT="[Text]"/>
      <dgm:spPr>
        <a:xfrm>
          <a:off x="2652228" y="446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30625"/>
                <a:satOff val="-439"/>
                <a:lumOff val="2561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0625"/>
                <a:satOff val="-439"/>
                <a:lumOff val="2561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0625"/>
                <a:satOff val="-439"/>
                <a:lumOff val="256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Available memory is less than expected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7C78763-9B15-4898-AE06-39428E164DB4}" type="parTrans" cxnId="{E06A2513-4F22-44C4-93CE-15661EB90453}">
      <dgm:prSet/>
      <dgm:spPr/>
      <dgm:t>
        <a:bodyPr/>
        <a:lstStyle/>
        <a:p>
          <a:endParaRPr lang="en-US"/>
        </a:p>
      </dgm:t>
    </dgm:pt>
    <dgm:pt modelId="{D33B2517-E2A0-49B2-8329-87354937EE8C}" type="sibTrans" cxnId="{E06A2513-4F22-44C4-93CE-15661EB90453}">
      <dgm:prSet/>
      <dgm:spPr/>
      <dgm:t>
        <a:bodyPr/>
        <a:lstStyle/>
        <a:p>
          <a:endParaRPr lang="en-US"/>
        </a:p>
      </dgm:t>
    </dgm:pt>
    <dgm:pt modelId="{7390CD3D-7F2D-4164-AADA-CC8B2975B775}">
      <dgm:prSet phldrT="[Text]"/>
      <dgm:spPr>
        <a:xfrm>
          <a:off x="4663417" y="446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61249"/>
                <a:satOff val="-878"/>
                <a:lumOff val="5123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61249"/>
                <a:satOff val="-878"/>
                <a:lumOff val="5123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61249"/>
                <a:satOff val="-878"/>
                <a:lumOff val="512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Files become corrupted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59F4555-DB68-4676-A3BC-338627EABDBD}" type="parTrans" cxnId="{BA13CDDB-8C94-41D1-B533-8F2582DC1A10}">
      <dgm:prSet/>
      <dgm:spPr/>
      <dgm:t>
        <a:bodyPr/>
        <a:lstStyle/>
        <a:p>
          <a:endParaRPr lang="en-US"/>
        </a:p>
      </dgm:t>
    </dgm:pt>
    <dgm:pt modelId="{58A1FDFA-CB40-41C5-9F7D-43680FEA877A}" type="sibTrans" cxnId="{BA13CDDB-8C94-41D1-B533-8F2582DC1A10}">
      <dgm:prSet/>
      <dgm:spPr/>
      <dgm:t>
        <a:bodyPr/>
        <a:lstStyle/>
        <a:p>
          <a:endParaRPr lang="en-US"/>
        </a:p>
      </dgm:t>
    </dgm:pt>
    <dgm:pt modelId="{2B6A7658-8FF6-4E8E-9F76-3BBA78B1F0AA}">
      <dgm:prSet phldrT="[Text]"/>
      <dgm:spPr>
        <a:xfrm>
          <a:off x="6674606" y="446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91874"/>
                <a:satOff val="-1318"/>
                <a:lumOff val="7684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91874"/>
                <a:satOff val="-1318"/>
                <a:lumOff val="7684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91874"/>
                <a:satOff val="-1318"/>
                <a:lumOff val="768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Screen displays unusual message or image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9E1E7FD-2087-400E-B96E-1217ABFA6D15}" type="parTrans" cxnId="{CB8408D8-DDCD-4277-9C63-A3EC82655CEF}">
      <dgm:prSet/>
      <dgm:spPr/>
      <dgm:t>
        <a:bodyPr/>
        <a:lstStyle/>
        <a:p>
          <a:endParaRPr lang="en-US"/>
        </a:p>
      </dgm:t>
    </dgm:pt>
    <dgm:pt modelId="{4D2C8D0A-7137-4735-B7DA-03E2C14AF71D}" type="sibTrans" cxnId="{CB8408D8-DDCD-4277-9C63-A3EC82655CEF}">
      <dgm:prSet/>
      <dgm:spPr/>
      <dgm:t>
        <a:bodyPr/>
        <a:lstStyle/>
        <a:p>
          <a:endParaRPr lang="en-US"/>
        </a:p>
      </dgm:t>
    </dgm:pt>
    <dgm:pt modelId="{4C43977C-319D-463A-8A11-BEC420C45423}">
      <dgm:prSet phldrT="[Text]"/>
      <dgm:spPr>
        <a:xfrm>
          <a:off x="641039" y="1280293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122498"/>
                <a:satOff val="-1757"/>
                <a:lumOff val="10246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22498"/>
                <a:satOff val="-1757"/>
                <a:lumOff val="10246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22498"/>
                <a:satOff val="-1757"/>
                <a:lumOff val="1024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Music or unusual sound plays randomly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DEBB01A-425F-46FA-AAF2-D7794D929262}" type="parTrans" cxnId="{CF1FBCA4-FA0F-49AF-A835-91729F604784}">
      <dgm:prSet/>
      <dgm:spPr/>
      <dgm:t>
        <a:bodyPr/>
        <a:lstStyle/>
        <a:p>
          <a:endParaRPr lang="en-US"/>
        </a:p>
      </dgm:t>
    </dgm:pt>
    <dgm:pt modelId="{98A9B2A2-D480-43FF-A37F-8ECAD4010A21}" type="sibTrans" cxnId="{CF1FBCA4-FA0F-49AF-A835-91729F604784}">
      <dgm:prSet/>
      <dgm:spPr/>
      <dgm:t>
        <a:bodyPr/>
        <a:lstStyle/>
        <a:p>
          <a:endParaRPr lang="en-US"/>
        </a:p>
      </dgm:t>
    </dgm:pt>
    <dgm:pt modelId="{5C4D1B0A-DF76-4D70-95F8-4B97FE6144DD}">
      <dgm:prSet phldrT="[Text]"/>
      <dgm:spPr>
        <a:xfrm>
          <a:off x="2652228" y="1280293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Existing programs and files disappear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54355B-C8BF-4B52-BFAD-51D37C17510B}" type="parTrans" cxnId="{D0D116D8-A836-4215-A9F0-2FBF943BAA40}">
      <dgm:prSet/>
      <dgm:spPr/>
      <dgm:t>
        <a:bodyPr/>
        <a:lstStyle/>
        <a:p>
          <a:endParaRPr lang="en-US"/>
        </a:p>
      </dgm:t>
    </dgm:pt>
    <dgm:pt modelId="{1B48AC57-E918-43A5-9BC4-4C2FD91977BC}" type="sibTrans" cxnId="{D0D116D8-A836-4215-A9F0-2FBF943BAA40}">
      <dgm:prSet/>
      <dgm:spPr/>
      <dgm:t>
        <a:bodyPr/>
        <a:lstStyle/>
        <a:p>
          <a:endParaRPr lang="en-US"/>
        </a:p>
      </dgm:t>
    </dgm:pt>
    <dgm:pt modelId="{38FBBEE2-4BD4-4DAD-B4A2-F2D8D407EE69}">
      <dgm:prSet phldrT="[Text]"/>
      <dgm:spPr>
        <a:xfrm>
          <a:off x="4663417" y="1280293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183747"/>
                <a:satOff val="-2635"/>
                <a:lumOff val="15369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83747"/>
                <a:satOff val="-2635"/>
                <a:lumOff val="15369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83747"/>
                <a:satOff val="-2635"/>
                <a:lumOff val="1536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Programs or files do not work properly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00D7B42-6220-4072-B931-DF5E8B8D834C}" type="parTrans" cxnId="{E0764E28-4425-43E5-A1B7-C1186E919EB6}">
      <dgm:prSet/>
      <dgm:spPr/>
      <dgm:t>
        <a:bodyPr/>
        <a:lstStyle/>
        <a:p>
          <a:endParaRPr lang="en-US"/>
        </a:p>
      </dgm:t>
    </dgm:pt>
    <dgm:pt modelId="{E053FB7A-B788-4CAF-BF8A-C353C4B3E642}" type="sibTrans" cxnId="{E0764E28-4425-43E5-A1B7-C1186E919EB6}">
      <dgm:prSet/>
      <dgm:spPr/>
      <dgm:t>
        <a:bodyPr/>
        <a:lstStyle/>
        <a:p>
          <a:endParaRPr lang="en-US"/>
        </a:p>
      </dgm:t>
    </dgm:pt>
    <dgm:pt modelId="{4B90A95C-363B-4011-BEA4-DD1DC53C9C38}">
      <dgm:prSet phldrT="[Text]"/>
      <dgm:spPr>
        <a:xfrm>
          <a:off x="6674606" y="1280293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214372"/>
                <a:satOff val="-3074"/>
                <a:lumOff val="17930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14372"/>
                <a:satOff val="-3074"/>
                <a:lumOff val="17930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14372"/>
                <a:satOff val="-3074"/>
                <a:lumOff val="1793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Unknown programs or files mysteriously appear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96AD272-F646-4516-9917-ACA32304369B}" type="parTrans" cxnId="{2530218D-FFD7-4B5C-9029-D642A8897203}">
      <dgm:prSet/>
      <dgm:spPr/>
      <dgm:t>
        <a:bodyPr/>
        <a:lstStyle/>
        <a:p>
          <a:endParaRPr lang="en-US"/>
        </a:p>
      </dgm:t>
    </dgm:pt>
    <dgm:pt modelId="{96FE70A8-2BE2-49F6-88C8-6794F534DBFB}" type="sibTrans" cxnId="{2530218D-FFD7-4B5C-9029-D642A8897203}">
      <dgm:prSet/>
      <dgm:spPr/>
      <dgm:t>
        <a:bodyPr/>
        <a:lstStyle/>
        <a:p>
          <a:endParaRPr lang="en-US"/>
        </a:p>
      </dgm:t>
    </dgm:pt>
    <dgm:pt modelId="{76C9B584-6A6D-4B0D-B2F7-874B043B2348}">
      <dgm:prSet phldrT="[Text]"/>
      <dgm:spPr>
        <a:xfrm>
          <a:off x="1646634" y="2560141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244997"/>
                <a:satOff val="-3514"/>
                <a:lumOff val="20492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44997"/>
                <a:satOff val="-3514"/>
                <a:lumOff val="20492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44997"/>
                <a:satOff val="-3514"/>
                <a:lumOff val="2049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 properties change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0E0C6CD-4BDF-43FB-BE03-A8A6482E2CA4}" type="parTrans" cxnId="{E785899A-7F14-4C7A-B574-12F278A3D9DB}">
      <dgm:prSet/>
      <dgm:spPr/>
      <dgm:t>
        <a:bodyPr/>
        <a:lstStyle/>
        <a:p>
          <a:endParaRPr lang="en-US"/>
        </a:p>
      </dgm:t>
    </dgm:pt>
    <dgm:pt modelId="{C8385AE7-09BD-43A5-A5BC-33EED5453492}" type="sibTrans" cxnId="{E785899A-7F14-4C7A-B574-12F278A3D9DB}">
      <dgm:prSet/>
      <dgm:spPr/>
      <dgm:t>
        <a:bodyPr/>
        <a:lstStyle/>
        <a:p>
          <a:endParaRPr lang="en-US"/>
        </a:p>
      </dgm:t>
    </dgm:pt>
    <dgm:pt modelId="{1A7DE8ED-E7A4-4A38-88BC-72FFF859640A}">
      <dgm:prSet phldrT="[Text]"/>
      <dgm:spPr>
        <a:xfrm>
          <a:off x="3657823" y="2560141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275621"/>
                <a:satOff val="-3953"/>
                <a:lumOff val="23053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75621"/>
                <a:satOff val="-3953"/>
                <a:lumOff val="23053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75621"/>
                <a:satOff val="-3953"/>
                <a:lumOff val="2305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Operating system does not start up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A903809-CB8F-4F45-B8F8-D4DB6D982EF5}" type="parTrans" cxnId="{28CD8AD1-7BB5-46C4-9E23-B52881711D3B}">
      <dgm:prSet/>
      <dgm:spPr/>
      <dgm:t>
        <a:bodyPr/>
        <a:lstStyle/>
        <a:p>
          <a:endParaRPr lang="en-US"/>
        </a:p>
      </dgm:t>
    </dgm:pt>
    <dgm:pt modelId="{F1A912DC-821A-415B-A0A4-E558FC302444}" type="sibTrans" cxnId="{28CD8AD1-7BB5-46C4-9E23-B52881711D3B}">
      <dgm:prSet/>
      <dgm:spPr/>
      <dgm:t>
        <a:bodyPr/>
        <a:lstStyle/>
        <a:p>
          <a:endParaRPr lang="en-US"/>
        </a:p>
      </dgm:t>
    </dgm:pt>
    <dgm:pt modelId="{6F77428A-FB8D-45F0-B337-9802CFF30AC1}">
      <dgm:prSet phldrT="[Text]"/>
      <dgm:spPr>
        <a:xfrm>
          <a:off x="5669012" y="2560141"/>
          <a:ext cx="1828353" cy="1097012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Operating system shuts down unexpectedly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160231C-7B84-4505-9C9B-BF10D734EFE4}" type="parTrans" cxnId="{24A1CE43-5B8C-4DEF-9802-52370CEEC578}">
      <dgm:prSet/>
      <dgm:spPr/>
      <dgm:t>
        <a:bodyPr/>
        <a:lstStyle/>
        <a:p>
          <a:endParaRPr lang="en-US"/>
        </a:p>
      </dgm:t>
    </dgm:pt>
    <dgm:pt modelId="{3AEA588B-D802-40D1-96AD-8BC0C08492AC}" type="sibTrans" cxnId="{24A1CE43-5B8C-4DEF-9802-52370CEEC578}">
      <dgm:prSet/>
      <dgm:spPr/>
      <dgm:t>
        <a:bodyPr/>
        <a:lstStyle/>
        <a:p>
          <a:endParaRPr lang="en-US"/>
        </a:p>
      </dgm:t>
    </dgm:pt>
    <dgm:pt modelId="{493593CB-0535-4FEB-ABB8-212842359661}" type="pres">
      <dgm:prSet presAssocID="{EE8776A2-E109-4396-B790-5650FD93782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77E389-0665-4AE5-BC34-D7E05E47FEA5}" type="pres">
      <dgm:prSet presAssocID="{DE4525BF-16B7-4AB1-AE77-01ADA5983942}" presName="node" presStyleLbl="node1" presStyleIdx="0" presStyleCnt="11" custLinFactNeighborX="-3961" custLinFactNeighborY="49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32E1C7-8832-4C1F-B865-0B6B1AEE9C8C}" type="pres">
      <dgm:prSet presAssocID="{F8A3ECBA-F31B-4BBE-8BD2-73E2E5E877F3}" presName="sibTrans" presStyleCnt="0"/>
      <dgm:spPr/>
      <dgm:t>
        <a:bodyPr/>
        <a:lstStyle/>
        <a:p>
          <a:endParaRPr lang="en-US"/>
        </a:p>
      </dgm:t>
    </dgm:pt>
    <dgm:pt modelId="{1D26E93C-86E7-419E-BB18-BF52BFEF9BE0}" type="pres">
      <dgm:prSet presAssocID="{9D685592-F490-4D90-888B-5D97A1B4CC35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BCB3C9-2876-400D-B1D5-EB80CCC46F31}" type="pres">
      <dgm:prSet presAssocID="{D33B2517-E2A0-49B2-8329-87354937EE8C}" presName="sibTrans" presStyleCnt="0"/>
      <dgm:spPr/>
      <dgm:t>
        <a:bodyPr/>
        <a:lstStyle/>
        <a:p>
          <a:endParaRPr lang="en-US"/>
        </a:p>
      </dgm:t>
    </dgm:pt>
    <dgm:pt modelId="{DBD5E9DE-E2BA-4D0D-8713-3F9E8EB8564A}" type="pres">
      <dgm:prSet presAssocID="{7390CD3D-7F2D-4164-AADA-CC8B2975B775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1B6B5-5BFD-4E56-A9ED-7C0EBF5A315A}" type="pres">
      <dgm:prSet presAssocID="{58A1FDFA-CB40-41C5-9F7D-43680FEA877A}" presName="sibTrans" presStyleCnt="0"/>
      <dgm:spPr/>
      <dgm:t>
        <a:bodyPr/>
        <a:lstStyle/>
        <a:p>
          <a:endParaRPr lang="en-US"/>
        </a:p>
      </dgm:t>
    </dgm:pt>
    <dgm:pt modelId="{013C0BD2-A815-4149-88D7-946088698AAE}" type="pres">
      <dgm:prSet presAssocID="{2B6A7658-8FF6-4E8E-9F76-3BBA78B1F0AA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5C4D12-1765-4FE2-9DA2-28684F4BC3AB}" type="pres">
      <dgm:prSet presAssocID="{4D2C8D0A-7137-4735-B7DA-03E2C14AF71D}" presName="sibTrans" presStyleCnt="0"/>
      <dgm:spPr/>
      <dgm:t>
        <a:bodyPr/>
        <a:lstStyle/>
        <a:p>
          <a:endParaRPr lang="en-US"/>
        </a:p>
      </dgm:t>
    </dgm:pt>
    <dgm:pt modelId="{194AD8C6-C19F-4DA1-8AF9-1563D741E8D8}" type="pres">
      <dgm:prSet presAssocID="{4C43977C-319D-463A-8A11-BEC420C45423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B4B1A-AA63-4A82-A26C-A1829DE586CC}" type="pres">
      <dgm:prSet presAssocID="{98A9B2A2-D480-43FF-A37F-8ECAD4010A21}" presName="sibTrans" presStyleCnt="0"/>
      <dgm:spPr/>
      <dgm:t>
        <a:bodyPr/>
        <a:lstStyle/>
        <a:p>
          <a:endParaRPr lang="en-US"/>
        </a:p>
      </dgm:t>
    </dgm:pt>
    <dgm:pt modelId="{A6F774B4-8F21-4CD7-9A75-642ADF2F0D23}" type="pres">
      <dgm:prSet presAssocID="{5C4D1B0A-DF76-4D70-95F8-4B97FE6144DD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31D92A-CFD4-43D4-8EB8-80BCBC4B9C31}" type="pres">
      <dgm:prSet presAssocID="{1B48AC57-E918-43A5-9BC4-4C2FD91977BC}" presName="sibTrans" presStyleCnt="0"/>
      <dgm:spPr/>
      <dgm:t>
        <a:bodyPr/>
        <a:lstStyle/>
        <a:p>
          <a:endParaRPr lang="en-US"/>
        </a:p>
      </dgm:t>
    </dgm:pt>
    <dgm:pt modelId="{5134D6B5-D40E-4E8F-985C-5890A0F8FA69}" type="pres">
      <dgm:prSet presAssocID="{38FBBEE2-4BD4-4DAD-B4A2-F2D8D407EE69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C1860-EA91-4948-BFFC-BDBF49A0CD7D}" type="pres">
      <dgm:prSet presAssocID="{E053FB7A-B788-4CAF-BF8A-C353C4B3E642}" presName="sibTrans" presStyleCnt="0"/>
      <dgm:spPr/>
      <dgm:t>
        <a:bodyPr/>
        <a:lstStyle/>
        <a:p>
          <a:endParaRPr lang="en-US"/>
        </a:p>
      </dgm:t>
    </dgm:pt>
    <dgm:pt modelId="{83770F09-A47B-4A8E-9B5E-A128FEAB8675}" type="pres">
      <dgm:prSet presAssocID="{4B90A95C-363B-4011-BEA4-DD1DC53C9C38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EDF50F-1F48-4CF9-9E2C-E2A5DEEA4A0E}" type="pres">
      <dgm:prSet presAssocID="{96FE70A8-2BE2-49F6-88C8-6794F534DBFB}" presName="sibTrans" presStyleCnt="0"/>
      <dgm:spPr/>
      <dgm:t>
        <a:bodyPr/>
        <a:lstStyle/>
        <a:p>
          <a:endParaRPr lang="en-US"/>
        </a:p>
      </dgm:t>
    </dgm:pt>
    <dgm:pt modelId="{B3BB5626-B6E2-4044-B769-845C9D0C9500}" type="pres">
      <dgm:prSet presAssocID="{76C9B584-6A6D-4B0D-B2F7-874B043B2348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EB8312-AACD-40B3-B3AD-51CF47E02BED}" type="pres">
      <dgm:prSet presAssocID="{C8385AE7-09BD-43A5-A5BC-33EED5453492}" presName="sibTrans" presStyleCnt="0"/>
      <dgm:spPr/>
      <dgm:t>
        <a:bodyPr/>
        <a:lstStyle/>
        <a:p>
          <a:endParaRPr lang="en-US"/>
        </a:p>
      </dgm:t>
    </dgm:pt>
    <dgm:pt modelId="{5FAD1FCF-E74F-49F4-9C83-E220EED00CB5}" type="pres">
      <dgm:prSet presAssocID="{1A7DE8ED-E7A4-4A38-88BC-72FFF859640A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52FB2E-4571-4C25-AE57-DC5050B5B400}" type="pres">
      <dgm:prSet presAssocID="{F1A912DC-821A-415B-A0A4-E558FC302444}" presName="sibTrans" presStyleCnt="0"/>
      <dgm:spPr/>
      <dgm:t>
        <a:bodyPr/>
        <a:lstStyle/>
        <a:p>
          <a:endParaRPr lang="en-US"/>
        </a:p>
      </dgm:t>
    </dgm:pt>
    <dgm:pt modelId="{BFEF3064-1C90-47C0-A900-EDF3B304FC1D}" type="pres">
      <dgm:prSet presAssocID="{6F77428A-FB8D-45F0-B337-9802CFF30AC1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476074-B570-483C-8C99-C4C0839D1597}" type="presOf" srcId="{1A7DE8ED-E7A4-4A38-88BC-72FFF859640A}" destId="{5FAD1FCF-E74F-49F4-9C83-E220EED00CB5}" srcOrd="0" destOrd="0" presId="urn:microsoft.com/office/officeart/2005/8/layout/default#206"/>
    <dgm:cxn modelId="{2E0F5945-28B9-4BD6-93AD-0BA7C4314E38}" type="presOf" srcId="{9D685592-F490-4D90-888B-5D97A1B4CC35}" destId="{1D26E93C-86E7-419E-BB18-BF52BFEF9BE0}" srcOrd="0" destOrd="0" presId="urn:microsoft.com/office/officeart/2005/8/layout/default#206"/>
    <dgm:cxn modelId="{D0D116D8-A836-4215-A9F0-2FBF943BAA40}" srcId="{EE8776A2-E109-4396-B790-5650FD937820}" destId="{5C4D1B0A-DF76-4D70-95F8-4B97FE6144DD}" srcOrd="5" destOrd="0" parTransId="{B954355B-C8BF-4B52-BFAD-51D37C17510B}" sibTransId="{1B48AC57-E918-43A5-9BC4-4C2FD91977BC}"/>
    <dgm:cxn modelId="{AF9C9560-82A1-43F8-B9F1-D63B415CFC0C}" type="presOf" srcId="{6F77428A-FB8D-45F0-B337-9802CFF30AC1}" destId="{BFEF3064-1C90-47C0-A900-EDF3B304FC1D}" srcOrd="0" destOrd="0" presId="urn:microsoft.com/office/officeart/2005/8/layout/default#206"/>
    <dgm:cxn modelId="{E06A2513-4F22-44C4-93CE-15661EB90453}" srcId="{EE8776A2-E109-4396-B790-5650FD937820}" destId="{9D685592-F490-4D90-888B-5D97A1B4CC35}" srcOrd="1" destOrd="0" parTransId="{D7C78763-9B15-4898-AE06-39428E164DB4}" sibTransId="{D33B2517-E2A0-49B2-8329-87354937EE8C}"/>
    <dgm:cxn modelId="{60BE2298-5ED0-4D54-BCFD-7DD8F114BF5C}" type="presOf" srcId="{38FBBEE2-4BD4-4DAD-B4A2-F2D8D407EE69}" destId="{5134D6B5-D40E-4E8F-985C-5890A0F8FA69}" srcOrd="0" destOrd="0" presId="urn:microsoft.com/office/officeart/2005/8/layout/default#206"/>
    <dgm:cxn modelId="{2530218D-FFD7-4B5C-9029-D642A8897203}" srcId="{EE8776A2-E109-4396-B790-5650FD937820}" destId="{4B90A95C-363B-4011-BEA4-DD1DC53C9C38}" srcOrd="7" destOrd="0" parTransId="{696AD272-F646-4516-9917-ACA32304369B}" sibTransId="{96FE70A8-2BE2-49F6-88C8-6794F534DBFB}"/>
    <dgm:cxn modelId="{CB8408D8-DDCD-4277-9C63-A3EC82655CEF}" srcId="{EE8776A2-E109-4396-B790-5650FD937820}" destId="{2B6A7658-8FF6-4E8E-9F76-3BBA78B1F0AA}" srcOrd="3" destOrd="0" parTransId="{C9E1E7FD-2087-400E-B96E-1217ABFA6D15}" sibTransId="{4D2C8D0A-7137-4735-B7DA-03E2C14AF71D}"/>
    <dgm:cxn modelId="{AF7A98E7-AB4E-4152-888C-D227D9E8EACD}" type="presOf" srcId="{DE4525BF-16B7-4AB1-AE77-01ADA5983942}" destId="{C677E389-0665-4AE5-BC34-D7E05E47FEA5}" srcOrd="0" destOrd="0" presId="urn:microsoft.com/office/officeart/2005/8/layout/default#206"/>
    <dgm:cxn modelId="{AB4BBD09-BD53-4DA6-9C60-33B97A95612C}" type="presOf" srcId="{2B6A7658-8FF6-4E8E-9F76-3BBA78B1F0AA}" destId="{013C0BD2-A815-4149-88D7-946088698AAE}" srcOrd="0" destOrd="0" presId="urn:microsoft.com/office/officeart/2005/8/layout/default#206"/>
    <dgm:cxn modelId="{E785899A-7F14-4C7A-B574-12F278A3D9DB}" srcId="{EE8776A2-E109-4396-B790-5650FD937820}" destId="{76C9B584-6A6D-4B0D-B2F7-874B043B2348}" srcOrd="8" destOrd="0" parTransId="{A0E0C6CD-4BDF-43FB-BE03-A8A6482E2CA4}" sibTransId="{C8385AE7-09BD-43A5-A5BC-33EED5453492}"/>
    <dgm:cxn modelId="{CF1FBCA4-FA0F-49AF-A835-91729F604784}" srcId="{EE8776A2-E109-4396-B790-5650FD937820}" destId="{4C43977C-319D-463A-8A11-BEC420C45423}" srcOrd="4" destOrd="0" parTransId="{5DEBB01A-425F-46FA-AAF2-D7794D929262}" sibTransId="{98A9B2A2-D480-43FF-A37F-8ECAD4010A21}"/>
    <dgm:cxn modelId="{EAB8D6DA-4670-4ACF-B226-1409408E72FE}" type="presOf" srcId="{5C4D1B0A-DF76-4D70-95F8-4B97FE6144DD}" destId="{A6F774B4-8F21-4CD7-9A75-642ADF2F0D23}" srcOrd="0" destOrd="0" presId="urn:microsoft.com/office/officeart/2005/8/layout/default#206"/>
    <dgm:cxn modelId="{CFDBB910-A321-4FBA-BD49-CC8144FA707D}" srcId="{EE8776A2-E109-4396-B790-5650FD937820}" destId="{DE4525BF-16B7-4AB1-AE77-01ADA5983942}" srcOrd="0" destOrd="0" parTransId="{A9BDD155-44E5-48E0-B8E5-8BB50698E7F4}" sibTransId="{F8A3ECBA-F31B-4BBE-8BD2-73E2E5E877F3}"/>
    <dgm:cxn modelId="{B91B3F10-B695-4C82-91BB-857F59DA1B71}" type="presOf" srcId="{4B90A95C-363B-4011-BEA4-DD1DC53C9C38}" destId="{83770F09-A47B-4A8E-9B5E-A128FEAB8675}" srcOrd="0" destOrd="0" presId="urn:microsoft.com/office/officeart/2005/8/layout/default#206"/>
    <dgm:cxn modelId="{BA3DC773-DB20-4C79-A8CE-6CF3161EA26A}" type="presOf" srcId="{EE8776A2-E109-4396-B790-5650FD937820}" destId="{493593CB-0535-4FEB-ABB8-212842359661}" srcOrd="0" destOrd="0" presId="urn:microsoft.com/office/officeart/2005/8/layout/default#206"/>
    <dgm:cxn modelId="{B7E4049B-6327-49E3-84B1-0885BC3BA297}" type="presOf" srcId="{76C9B584-6A6D-4B0D-B2F7-874B043B2348}" destId="{B3BB5626-B6E2-4044-B769-845C9D0C9500}" srcOrd="0" destOrd="0" presId="urn:microsoft.com/office/officeart/2005/8/layout/default#206"/>
    <dgm:cxn modelId="{E0764E28-4425-43E5-A1B7-C1186E919EB6}" srcId="{EE8776A2-E109-4396-B790-5650FD937820}" destId="{38FBBEE2-4BD4-4DAD-B4A2-F2D8D407EE69}" srcOrd="6" destOrd="0" parTransId="{C00D7B42-6220-4072-B931-DF5E8B8D834C}" sibTransId="{E053FB7A-B788-4CAF-BF8A-C353C4B3E642}"/>
    <dgm:cxn modelId="{71B0571D-BA5C-492A-9B6F-DB5655B11B96}" type="presOf" srcId="{7390CD3D-7F2D-4164-AADA-CC8B2975B775}" destId="{DBD5E9DE-E2BA-4D0D-8713-3F9E8EB8564A}" srcOrd="0" destOrd="0" presId="urn:microsoft.com/office/officeart/2005/8/layout/default#206"/>
    <dgm:cxn modelId="{28CD8AD1-7BB5-46C4-9E23-B52881711D3B}" srcId="{EE8776A2-E109-4396-B790-5650FD937820}" destId="{1A7DE8ED-E7A4-4A38-88BC-72FFF859640A}" srcOrd="9" destOrd="0" parTransId="{AA903809-CB8F-4F45-B8F8-D4DB6D982EF5}" sibTransId="{F1A912DC-821A-415B-A0A4-E558FC302444}"/>
    <dgm:cxn modelId="{24A1CE43-5B8C-4DEF-9802-52370CEEC578}" srcId="{EE8776A2-E109-4396-B790-5650FD937820}" destId="{6F77428A-FB8D-45F0-B337-9802CFF30AC1}" srcOrd="10" destOrd="0" parTransId="{1160231C-7B84-4505-9C9B-BF10D734EFE4}" sibTransId="{3AEA588B-D802-40D1-96AD-8BC0C08492AC}"/>
    <dgm:cxn modelId="{45F69B19-5A89-468A-927D-1716C3CB6C45}" type="presOf" srcId="{4C43977C-319D-463A-8A11-BEC420C45423}" destId="{194AD8C6-C19F-4DA1-8AF9-1563D741E8D8}" srcOrd="0" destOrd="0" presId="urn:microsoft.com/office/officeart/2005/8/layout/default#206"/>
    <dgm:cxn modelId="{BA13CDDB-8C94-41D1-B533-8F2582DC1A10}" srcId="{EE8776A2-E109-4396-B790-5650FD937820}" destId="{7390CD3D-7F2D-4164-AADA-CC8B2975B775}" srcOrd="2" destOrd="0" parTransId="{159F4555-DB68-4676-A3BC-338627EABDBD}" sibTransId="{58A1FDFA-CB40-41C5-9F7D-43680FEA877A}"/>
    <dgm:cxn modelId="{8E1EC337-C3BC-4341-BC0E-88E7CB804AD0}" type="presParOf" srcId="{493593CB-0535-4FEB-ABB8-212842359661}" destId="{C677E389-0665-4AE5-BC34-D7E05E47FEA5}" srcOrd="0" destOrd="0" presId="urn:microsoft.com/office/officeart/2005/8/layout/default#206"/>
    <dgm:cxn modelId="{F4C06B7D-1935-4C75-A4AC-C7CDE499E067}" type="presParOf" srcId="{493593CB-0535-4FEB-ABB8-212842359661}" destId="{FA32E1C7-8832-4C1F-B865-0B6B1AEE9C8C}" srcOrd="1" destOrd="0" presId="urn:microsoft.com/office/officeart/2005/8/layout/default#206"/>
    <dgm:cxn modelId="{01DA139D-7C28-4FA4-A606-CFCD483BD884}" type="presParOf" srcId="{493593CB-0535-4FEB-ABB8-212842359661}" destId="{1D26E93C-86E7-419E-BB18-BF52BFEF9BE0}" srcOrd="2" destOrd="0" presId="urn:microsoft.com/office/officeart/2005/8/layout/default#206"/>
    <dgm:cxn modelId="{8C8953F0-C8B2-4D20-A6FE-C34242A28043}" type="presParOf" srcId="{493593CB-0535-4FEB-ABB8-212842359661}" destId="{48BCB3C9-2876-400D-B1D5-EB80CCC46F31}" srcOrd="3" destOrd="0" presId="urn:microsoft.com/office/officeart/2005/8/layout/default#206"/>
    <dgm:cxn modelId="{3C89823F-4883-4DA6-BD55-D069209EF510}" type="presParOf" srcId="{493593CB-0535-4FEB-ABB8-212842359661}" destId="{DBD5E9DE-E2BA-4D0D-8713-3F9E8EB8564A}" srcOrd="4" destOrd="0" presId="urn:microsoft.com/office/officeart/2005/8/layout/default#206"/>
    <dgm:cxn modelId="{ACFCD434-69C8-48F2-89F0-DF2469898AFA}" type="presParOf" srcId="{493593CB-0535-4FEB-ABB8-212842359661}" destId="{3681B6B5-5BFD-4E56-A9ED-7C0EBF5A315A}" srcOrd="5" destOrd="0" presId="urn:microsoft.com/office/officeart/2005/8/layout/default#206"/>
    <dgm:cxn modelId="{AEDB74A1-903B-48EA-B2B9-476AA140F797}" type="presParOf" srcId="{493593CB-0535-4FEB-ABB8-212842359661}" destId="{013C0BD2-A815-4149-88D7-946088698AAE}" srcOrd="6" destOrd="0" presId="urn:microsoft.com/office/officeart/2005/8/layout/default#206"/>
    <dgm:cxn modelId="{48BD1C72-4C35-42A5-968E-F58948A78F98}" type="presParOf" srcId="{493593CB-0535-4FEB-ABB8-212842359661}" destId="{205C4D12-1765-4FE2-9DA2-28684F4BC3AB}" srcOrd="7" destOrd="0" presId="urn:microsoft.com/office/officeart/2005/8/layout/default#206"/>
    <dgm:cxn modelId="{DE65984C-1912-4CD3-ACC0-628D7E4C8715}" type="presParOf" srcId="{493593CB-0535-4FEB-ABB8-212842359661}" destId="{194AD8C6-C19F-4DA1-8AF9-1563D741E8D8}" srcOrd="8" destOrd="0" presId="urn:microsoft.com/office/officeart/2005/8/layout/default#206"/>
    <dgm:cxn modelId="{A58E0874-86F7-469A-B687-B1266947227F}" type="presParOf" srcId="{493593CB-0535-4FEB-ABB8-212842359661}" destId="{172B4B1A-AA63-4A82-A26C-A1829DE586CC}" srcOrd="9" destOrd="0" presId="urn:microsoft.com/office/officeart/2005/8/layout/default#206"/>
    <dgm:cxn modelId="{85AA32C2-16B1-48CA-AD40-85110C873544}" type="presParOf" srcId="{493593CB-0535-4FEB-ABB8-212842359661}" destId="{A6F774B4-8F21-4CD7-9A75-642ADF2F0D23}" srcOrd="10" destOrd="0" presId="urn:microsoft.com/office/officeart/2005/8/layout/default#206"/>
    <dgm:cxn modelId="{43E5CBA8-0A21-45A5-AD3C-2C8233414EBA}" type="presParOf" srcId="{493593CB-0535-4FEB-ABB8-212842359661}" destId="{8E31D92A-CFD4-43D4-8EB8-80BCBC4B9C31}" srcOrd="11" destOrd="0" presId="urn:microsoft.com/office/officeart/2005/8/layout/default#206"/>
    <dgm:cxn modelId="{51EC6B92-3B35-465C-BDE3-5CEF07049AB6}" type="presParOf" srcId="{493593CB-0535-4FEB-ABB8-212842359661}" destId="{5134D6B5-D40E-4E8F-985C-5890A0F8FA69}" srcOrd="12" destOrd="0" presId="urn:microsoft.com/office/officeart/2005/8/layout/default#206"/>
    <dgm:cxn modelId="{FC718176-64B9-4333-91C4-01CD5E727825}" type="presParOf" srcId="{493593CB-0535-4FEB-ABB8-212842359661}" destId="{1F2C1860-EA91-4948-BFFC-BDBF49A0CD7D}" srcOrd="13" destOrd="0" presId="urn:microsoft.com/office/officeart/2005/8/layout/default#206"/>
    <dgm:cxn modelId="{490BA1B1-ABD3-4401-849A-59E939F8CF4A}" type="presParOf" srcId="{493593CB-0535-4FEB-ABB8-212842359661}" destId="{83770F09-A47B-4A8E-9B5E-A128FEAB8675}" srcOrd="14" destOrd="0" presId="urn:microsoft.com/office/officeart/2005/8/layout/default#206"/>
    <dgm:cxn modelId="{241411BB-68E1-4D68-B83F-76AA9EDAF193}" type="presParOf" srcId="{493593CB-0535-4FEB-ABB8-212842359661}" destId="{6AEDF50F-1F48-4CF9-9E2C-E2A5DEEA4A0E}" srcOrd="15" destOrd="0" presId="urn:microsoft.com/office/officeart/2005/8/layout/default#206"/>
    <dgm:cxn modelId="{8075F299-BA22-4D96-8A1D-5FE3093660C8}" type="presParOf" srcId="{493593CB-0535-4FEB-ABB8-212842359661}" destId="{B3BB5626-B6E2-4044-B769-845C9D0C9500}" srcOrd="16" destOrd="0" presId="urn:microsoft.com/office/officeart/2005/8/layout/default#206"/>
    <dgm:cxn modelId="{716DCB1D-AFB5-4A7C-A77C-BAE2559CA70F}" type="presParOf" srcId="{493593CB-0535-4FEB-ABB8-212842359661}" destId="{A2EB8312-AACD-40B3-B3AD-51CF47E02BED}" srcOrd="17" destOrd="0" presId="urn:microsoft.com/office/officeart/2005/8/layout/default#206"/>
    <dgm:cxn modelId="{8B6C9261-9F82-4DAA-B2FC-2EB946776013}" type="presParOf" srcId="{493593CB-0535-4FEB-ABB8-212842359661}" destId="{5FAD1FCF-E74F-49F4-9C83-E220EED00CB5}" srcOrd="18" destOrd="0" presId="urn:microsoft.com/office/officeart/2005/8/layout/default#206"/>
    <dgm:cxn modelId="{6AC75D33-24C1-42E3-A21B-C1AA39695F4C}" type="presParOf" srcId="{493593CB-0535-4FEB-ABB8-212842359661}" destId="{8E52FB2E-4571-4C25-AE57-DC5050B5B400}" srcOrd="19" destOrd="0" presId="urn:microsoft.com/office/officeart/2005/8/layout/default#206"/>
    <dgm:cxn modelId="{26CE4244-00DE-433E-8411-A1C08058D4E2}" type="presParOf" srcId="{493593CB-0535-4FEB-ABB8-212842359661}" destId="{BFEF3064-1C90-47C0-A900-EDF3B304FC1D}" srcOrd="20" destOrd="0" presId="urn:microsoft.com/office/officeart/2005/8/layout/default#20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7E2D08-1DB4-4FEC-A942-8A61675D6D12}" type="doc">
      <dgm:prSet loTypeId="urn:microsoft.com/office/officeart/2005/8/layout/default#207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8D57D5BC-A845-4D34-B4C2-54EBDA115297}">
      <dgm:prSet phldrT="[Text]"/>
      <dgm:spPr/>
      <dgm:t>
        <a:bodyPr/>
        <a:lstStyle/>
        <a:p>
          <a:r>
            <a:rPr lang="en-US" dirty="0" smtClean="0"/>
            <a:t>Law enforcement</a:t>
          </a:r>
          <a:endParaRPr lang="en-US" dirty="0"/>
        </a:p>
      </dgm:t>
    </dgm:pt>
    <dgm:pt modelId="{051A95B9-8157-46B4-B26C-837A884D5A33}" type="parTrans" cxnId="{F817F95B-5088-4443-AE8E-48BB10FD5A61}">
      <dgm:prSet/>
      <dgm:spPr/>
      <dgm:t>
        <a:bodyPr/>
        <a:lstStyle/>
        <a:p>
          <a:endParaRPr lang="en-US"/>
        </a:p>
      </dgm:t>
    </dgm:pt>
    <dgm:pt modelId="{66919B78-9BC5-4CD7-A23A-2B722E9EA944}" type="sibTrans" cxnId="{F817F95B-5088-4443-AE8E-48BB10FD5A61}">
      <dgm:prSet/>
      <dgm:spPr/>
      <dgm:t>
        <a:bodyPr/>
        <a:lstStyle/>
        <a:p>
          <a:endParaRPr lang="en-US"/>
        </a:p>
      </dgm:t>
    </dgm:pt>
    <dgm:pt modelId="{FB0A3824-B2C7-4191-B5F3-E67582FBF58D}">
      <dgm:prSet phldrT="[Text]"/>
      <dgm:spPr/>
      <dgm:t>
        <a:bodyPr/>
        <a:lstStyle/>
        <a:p>
          <a:r>
            <a:rPr lang="en-US" dirty="0" smtClean="0"/>
            <a:t>Criminal prosecutors</a:t>
          </a:r>
          <a:endParaRPr lang="en-US" dirty="0"/>
        </a:p>
      </dgm:t>
    </dgm:pt>
    <dgm:pt modelId="{C7B5FB76-BFD2-4ED8-B344-59EBA4C1FEEA}" type="parTrans" cxnId="{68BAEABF-CBB2-49D6-A87F-F194D9E43FFF}">
      <dgm:prSet/>
      <dgm:spPr/>
      <dgm:t>
        <a:bodyPr/>
        <a:lstStyle/>
        <a:p>
          <a:endParaRPr lang="en-US"/>
        </a:p>
      </dgm:t>
    </dgm:pt>
    <dgm:pt modelId="{82DE332F-5F24-4ABC-AFD2-B66A8F26916D}" type="sibTrans" cxnId="{68BAEABF-CBB2-49D6-A87F-F194D9E43FFF}">
      <dgm:prSet/>
      <dgm:spPr/>
      <dgm:t>
        <a:bodyPr/>
        <a:lstStyle/>
        <a:p>
          <a:endParaRPr lang="en-US"/>
        </a:p>
      </dgm:t>
    </dgm:pt>
    <dgm:pt modelId="{8742A9A6-8541-4CFF-B793-85FE98503E0E}">
      <dgm:prSet phldrT="[Text]"/>
      <dgm:spPr/>
      <dgm:t>
        <a:bodyPr/>
        <a:lstStyle/>
        <a:p>
          <a:r>
            <a:rPr lang="en-US" dirty="0" smtClean="0"/>
            <a:t>Military intelligence</a:t>
          </a:r>
          <a:endParaRPr lang="en-US" dirty="0"/>
        </a:p>
      </dgm:t>
    </dgm:pt>
    <dgm:pt modelId="{362F5BEB-D419-4DB2-8784-706C9D3765BF}" type="parTrans" cxnId="{5C133F6E-B627-430B-93D4-C21C0C4D37D5}">
      <dgm:prSet/>
      <dgm:spPr/>
      <dgm:t>
        <a:bodyPr/>
        <a:lstStyle/>
        <a:p>
          <a:endParaRPr lang="en-US"/>
        </a:p>
      </dgm:t>
    </dgm:pt>
    <dgm:pt modelId="{0F65E9CD-83C9-4D59-9C9D-A6E4F22B22D0}" type="sibTrans" cxnId="{5C133F6E-B627-430B-93D4-C21C0C4D37D5}">
      <dgm:prSet/>
      <dgm:spPr/>
      <dgm:t>
        <a:bodyPr/>
        <a:lstStyle/>
        <a:p>
          <a:endParaRPr lang="en-US"/>
        </a:p>
      </dgm:t>
    </dgm:pt>
    <dgm:pt modelId="{3894292E-BF2C-4C3A-A40F-072251C76294}">
      <dgm:prSet phldrT="[Text]"/>
      <dgm:spPr/>
      <dgm:t>
        <a:bodyPr/>
        <a:lstStyle/>
        <a:p>
          <a:r>
            <a:rPr lang="en-US" dirty="0" smtClean="0"/>
            <a:t>Insurance agencies</a:t>
          </a:r>
          <a:endParaRPr lang="en-US" dirty="0"/>
        </a:p>
      </dgm:t>
    </dgm:pt>
    <dgm:pt modelId="{A67EA849-45C9-4616-8101-364EC224F356}" type="parTrans" cxnId="{3CF51991-29F7-4D3D-AFF3-B21C20B857EA}">
      <dgm:prSet/>
      <dgm:spPr/>
      <dgm:t>
        <a:bodyPr/>
        <a:lstStyle/>
        <a:p>
          <a:endParaRPr lang="en-US"/>
        </a:p>
      </dgm:t>
    </dgm:pt>
    <dgm:pt modelId="{765F8B0E-A02C-4F13-98CF-4F073F029A5D}" type="sibTrans" cxnId="{3CF51991-29F7-4D3D-AFF3-B21C20B857EA}">
      <dgm:prSet/>
      <dgm:spPr/>
      <dgm:t>
        <a:bodyPr/>
        <a:lstStyle/>
        <a:p>
          <a:endParaRPr lang="en-US"/>
        </a:p>
      </dgm:t>
    </dgm:pt>
    <dgm:pt modelId="{4205E0C0-5518-4FE7-9487-D4114931CE69}">
      <dgm:prSet phldrT="[Text]"/>
      <dgm:spPr/>
      <dgm:t>
        <a:bodyPr/>
        <a:lstStyle/>
        <a:p>
          <a:r>
            <a:rPr lang="en-US" dirty="0" smtClean="0"/>
            <a:t>Information security departments</a:t>
          </a:r>
          <a:endParaRPr lang="en-US" dirty="0"/>
        </a:p>
      </dgm:t>
    </dgm:pt>
    <dgm:pt modelId="{2830F2A1-66EB-45F2-BA03-639C866055C5}" type="parTrans" cxnId="{6DB671AA-04DB-405B-AEE8-570FE74A5AFE}">
      <dgm:prSet/>
      <dgm:spPr/>
      <dgm:t>
        <a:bodyPr/>
        <a:lstStyle/>
        <a:p>
          <a:endParaRPr lang="en-US"/>
        </a:p>
      </dgm:t>
    </dgm:pt>
    <dgm:pt modelId="{3D91A86A-22E0-4F8E-A438-CD405A98C6F2}" type="sibTrans" cxnId="{6DB671AA-04DB-405B-AEE8-570FE74A5AFE}">
      <dgm:prSet/>
      <dgm:spPr/>
      <dgm:t>
        <a:bodyPr/>
        <a:lstStyle/>
        <a:p>
          <a:endParaRPr lang="en-US"/>
        </a:p>
      </dgm:t>
    </dgm:pt>
    <dgm:pt modelId="{9D78AF57-A46E-4C62-B396-21AF73C376C6}" type="pres">
      <dgm:prSet presAssocID="{647E2D08-1DB4-4FEC-A942-8A61675D6D1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01F19F-DB49-477C-A70E-B5420C1E45B3}" type="pres">
      <dgm:prSet presAssocID="{8D57D5BC-A845-4D34-B4C2-54EBDA115297}" presName="node" presStyleLbl="node1" presStyleIdx="0" presStyleCnt="5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8EF291E9-65C7-4652-A2B8-B0C552BCDE64}" type="pres">
      <dgm:prSet presAssocID="{66919B78-9BC5-4CD7-A23A-2B722E9EA944}" presName="sibTrans" presStyleCnt="0"/>
      <dgm:spPr/>
      <dgm:t>
        <a:bodyPr/>
        <a:lstStyle/>
        <a:p>
          <a:endParaRPr lang="en-US"/>
        </a:p>
      </dgm:t>
    </dgm:pt>
    <dgm:pt modelId="{BADBE265-DE4A-42CB-A2A8-0B57F8FDD838}" type="pres">
      <dgm:prSet presAssocID="{FB0A3824-B2C7-4191-B5F3-E67582FBF58D}" presName="node" presStyleLbl="node1" presStyleIdx="1" presStyleCnt="5" custLinFactNeighborY="-2945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711B98E9-1517-48E6-B712-C1FDEB5BE816}" type="pres">
      <dgm:prSet presAssocID="{82DE332F-5F24-4ABC-AFD2-B66A8F26916D}" presName="sibTrans" presStyleCnt="0"/>
      <dgm:spPr/>
      <dgm:t>
        <a:bodyPr/>
        <a:lstStyle/>
        <a:p>
          <a:endParaRPr lang="en-US"/>
        </a:p>
      </dgm:t>
    </dgm:pt>
    <dgm:pt modelId="{3A1FD2B0-2B1A-4F92-B24A-2680EEE3FAB9}" type="pres">
      <dgm:prSet presAssocID="{8742A9A6-8541-4CFF-B793-85FE98503E0E}" presName="node" presStyleLbl="node1" presStyleIdx="2" presStyleCnt="5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94DB8AA6-8FB2-42B9-B7A8-A8C2CDA4FE94}" type="pres">
      <dgm:prSet presAssocID="{0F65E9CD-83C9-4D59-9C9D-A6E4F22B22D0}" presName="sibTrans" presStyleCnt="0"/>
      <dgm:spPr/>
      <dgm:t>
        <a:bodyPr/>
        <a:lstStyle/>
        <a:p>
          <a:endParaRPr lang="en-US"/>
        </a:p>
      </dgm:t>
    </dgm:pt>
    <dgm:pt modelId="{55274754-1FE1-4D81-A2D3-7A33CBEA2644}" type="pres">
      <dgm:prSet presAssocID="{3894292E-BF2C-4C3A-A40F-072251C76294}" presName="node" presStyleLbl="node1" presStyleIdx="3" presStyleCnt="5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FD8B4562-1F7F-4755-8972-076D21141D32}" type="pres">
      <dgm:prSet presAssocID="{765F8B0E-A02C-4F13-98CF-4F073F029A5D}" presName="sibTrans" presStyleCnt="0"/>
      <dgm:spPr/>
      <dgm:t>
        <a:bodyPr/>
        <a:lstStyle/>
        <a:p>
          <a:endParaRPr lang="en-US"/>
        </a:p>
      </dgm:t>
    </dgm:pt>
    <dgm:pt modelId="{4C2D8B3B-C6F0-4C18-B510-F04E33D0C834}" type="pres">
      <dgm:prSet presAssocID="{4205E0C0-5518-4FE7-9487-D4114931CE69}" presName="node" presStyleLbl="node1" presStyleIdx="4" presStyleCnt="5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</dgm:ptLst>
  <dgm:cxnLst>
    <dgm:cxn modelId="{223DBD94-4B3B-4004-8A29-F2C80E4ACE70}" type="presOf" srcId="{FB0A3824-B2C7-4191-B5F3-E67582FBF58D}" destId="{BADBE265-DE4A-42CB-A2A8-0B57F8FDD838}" srcOrd="0" destOrd="0" presId="urn:microsoft.com/office/officeart/2005/8/layout/default#207"/>
    <dgm:cxn modelId="{7E8C1110-2566-4B47-8FA1-BEF73EDE2696}" type="presOf" srcId="{4205E0C0-5518-4FE7-9487-D4114931CE69}" destId="{4C2D8B3B-C6F0-4C18-B510-F04E33D0C834}" srcOrd="0" destOrd="0" presId="urn:microsoft.com/office/officeart/2005/8/layout/default#207"/>
    <dgm:cxn modelId="{5C133F6E-B627-430B-93D4-C21C0C4D37D5}" srcId="{647E2D08-1DB4-4FEC-A942-8A61675D6D12}" destId="{8742A9A6-8541-4CFF-B793-85FE98503E0E}" srcOrd="2" destOrd="0" parTransId="{362F5BEB-D419-4DB2-8784-706C9D3765BF}" sibTransId="{0F65E9CD-83C9-4D59-9C9D-A6E4F22B22D0}"/>
    <dgm:cxn modelId="{6DB671AA-04DB-405B-AEE8-570FE74A5AFE}" srcId="{647E2D08-1DB4-4FEC-A942-8A61675D6D12}" destId="{4205E0C0-5518-4FE7-9487-D4114931CE69}" srcOrd="4" destOrd="0" parTransId="{2830F2A1-66EB-45F2-BA03-639C866055C5}" sibTransId="{3D91A86A-22E0-4F8E-A438-CD405A98C6F2}"/>
    <dgm:cxn modelId="{AF13FFD9-1B1A-468B-B438-2EC3A84C0A51}" type="presOf" srcId="{8742A9A6-8541-4CFF-B793-85FE98503E0E}" destId="{3A1FD2B0-2B1A-4F92-B24A-2680EEE3FAB9}" srcOrd="0" destOrd="0" presId="urn:microsoft.com/office/officeart/2005/8/layout/default#207"/>
    <dgm:cxn modelId="{D237BA81-34F2-4E7E-B870-5B620DAF954A}" type="presOf" srcId="{647E2D08-1DB4-4FEC-A942-8A61675D6D12}" destId="{9D78AF57-A46E-4C62-B396-21AF73C376C6}" srcOrd="0" destOrd="0" presId="urn:microsoft.com/office/officeart/2005/8/layout/default#207"/>
    <dgm:cxn modelId="{3910C16D-6A06-4706-B92D-6AD2B1E97DD6}" type="presOf" srcId="{3894292E-BF2C-4C3A-A40F-072251C76294}" destId="{55274754-1FE1-4D81-A2D3-7A33CBEA2644}" srcOrd="0" destOrd="0" presId="urn:microsoft.com/office/officeart/2005/8/layout/default#207"/>
    <dgm:cxn modelId="{68BAEABF-CBB2-49D6-A87F-F194D9E43FFF}" srcId="{647E2D08-1DB4-4FEC-A942-8A61675D6D12}" destId="{FB0A3824-B2C7-4191-B5F3-E67582FBF58D}" srcOrd="1" destOrd="0" parTransId="{C7B5FB76-BFD2-4ED8-B344-59EBA4C1FEEA}" sibTransId="{82DE332F-5F24-4ABC-AFD2-B66A8F26916D}"/>
    <dgm:cxn modelId="{F817F95B-5088-4443-AE8E-48BB10FD5A61}" srcId="{647E2D08-1DB4-4FEC-A942-8A61675D6D12}" destId="{8D57D5BC-A845-4D34-B4C2-54EBDA115297}" srcOrd="0" destOrd="0" parTransId="{051A95B9-8157-46B4-B26C-837A884D5A33}" sibTransId="{66919B78-9BC5-4CD7-A23A-2B722E9EA944}"/>
    <dgm:cxn modelId="{3CF51991-29F7-4D3D-AFF3-B21C20B857EA}" srcId="{647E2D08-1DB4-4FEC-A942-8A61675D6D12}" destId="{3894292E-BF2C-4C3A-A40F-072251C76294}" srcOrd="3" destOrd="0" parTransId="{A67EA849-45C9-4616-8101-364EC224F356}" sibTransId="{765F8B0E-A02C-4F13-98CF-4F073F029A5D}"/>
    <dgm:cxn modelId="{4ECE94DC-43FD-44A1-921B-C0554F937AA7}" type="presOf" srcId="{8D57D5BC-A845-4D34-B4C2-54EBDA115297}" destId="{2501F19F-DB49-477C-A70E-B5420C1E45B3}" srcOrd="0" destOrd="0" presId="urn:microsoft.com/office/officeart/2005/8/layout/default#207"/>
    <dgm:cxn modelId="{8C8FAD47-79A5-4F26-9F13-D41F4C38C24B}" type="presParOf" srcId="{9D78AF57-A46E-4C62-B396-21AF73C376C6}" destId="{2501F19F-DB49-477C-A70E-B5420C1E45B3}" srcOrd="0" destOrd="0" presId="urn:microsoft.com/office/officeart/2005/8/layout/default#207"/>
    <dgm:cxn modelId="{8F392A2F-8453-463B-BD38-9E3A5F505ED5}" type="presParOf" srcId="{9D78AF57-A46E-4C62-B396-21AF73C376C6}" destId="{8EF291E9-65C7-4652-A2B8-B0C552BCDE64}" srcOrd="1" destOrd="0" presId="urn:microsoft.com/office/officeart/2005/8/layout/default#207"/>
    <dgm:cxn modelId="{B5350622-77EC-476C-9E5D-1EE7376223A0}" type="presParOf" srcId="{9D78AF57-A46E-4C62-B396-21AF73C376C6}" destId="{BADBE265-DE4A-42CB-A2A8-0B57F8FDD838}" srcOrd="2" destOrd="0" presId="urn:microsoft.com/office/officeart/2005/8/layout/default#207"/>
    <dgm:cxn modelId="{DCEBF41C-9BFC-4AE7-B6D0-4D8AE34D2901}" type="presParOf" srcId="{9D78AF57-A46E-4C62-B396-21AF73C376C6}" destId="{711B98E9-1517-48E6-B712-C1FDEB5BE816}" srcOrd="3" destOrd="0" presId="urn:microsoft.com/office/officeart/2005/8/layout/default#207"/>
    <dgm:cxn modelId="{77947C76-4044-463F-AFE7-7C8A95653C26}" type="presParOf" srcId="{9D78AF57-A46E-4C62-B396-21AF73C376C6}" destId="{3A1FD2B0-2B1A-4F92-B24A-2680EEE3FAB9}" srcOrd="4" destOrd="0" presId="urn:microsoft.com/office/officeart/2005/8/layout/default#207"/>
    <dgm:cxn modelId="{FE91E8E2-CFC9-4FA8-B28B-A22D2E62FEB4}" type="presParOf" srcId="{9D78AF57-A46E-4C62-B396-21AF73C376C6}" destId="{94DB8AA6-8FB2-42B9-B7A8-A8C2CDA4FE94}" srcOrd="5" destOrd="0" presId="urn:microsoft.com/office/officeart/2005/8/layout/default#207"/>
    <dgm:cxn modelId="{1106674A-AAA8-4AF8-A392-DB0CF2AE3A41}" type="presParOf" srcId="{9D78AF57-A46E-4C62-B396-21AF73C376C6}" destId="{55274754-1FE1-4D81-A2D3-7A33CBEA2644}" srcOrd="6" destOrd="0" presId="urn:microsoft.com/office/officeart/2005/8/layout/default#207"/>
    <dgm:cxn modelId="{2B1C5E75-B255-4AB6-9ACF-8DB7369C5A88}" type="presParOf" srcId="{9D78AF57-A46E-4C62-B396-21AF73C376C6}" destId="{FD8B4562-1F7F-4755-8972-076D21141D32}" srcOrd="7" destOrd="0" presId="urn:microsoft.com/office/officeart/2005/8/layout/default#207"/>
    <dgm:cxn modelId="{EA844563-C085-44FE-A9FC-7BC4D99B25A5}" type="presParOf" srcId="{9D78AF57-A46E-4C62-B396-21AF73C376C6}" destId="{4C2D8B3B-C6F0-4C18-B510-F04E33D0C834}" srcOrd="8" destOrd="0" presId="urn:microsoft.com/office/officeart/2005/8/layout/default#20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6B2D10-B214-47FF-8494-212E32DB19DC}" type="doc">
      <dgm:prSet loTypeId="urn:microsoft.com/office/officeart/2005/8/layout/default#209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042F0C2-9CBF-40A6-867C-0D02309C2FA4}">
      <dgm:prSet phldrT="[Text]"/>
      <dgm:spPr/>
      <dgm:t>
        <a:bodyPr/>
        <a:lstStyle/>
        <a:p>
          <a:r>
            <a:rPr lang="en-US" dirty="0" smtClean="0"/>
            <a:t>Physical access controls</a:t>
          </a:r>
          <a:endParaRPr lang="en-US" dirty="0"/>
        </a:p>
      </dgm:t>
    </dgm:pt>
    <dgm:pt modelId="{7A6821C4-FE37-42C2-9D9C-545B19F00B37}" type="parTrans" cxnId="{9E02B966-696B-424B-BBDD-2B041BED7775}">
      <dgm:prSet/>
      <dgm:spPr/>
      <dgm:t>
        <a:bodyPr/>
        <a:lstStyle/>
        <a:p>
          <a:endParaRPr lang="en-US"/>
        </a:p>
      </dgm:t>
    </dgm:pt>
    <dgm:pt modelId="{A0D67011-0FDC-4580-AC91-A38ED523BFD3}" type="sibTrans" cxnId="{9E02B966-696B-424B-BBDD-2B041BED7775}">
      <dgm:prSet/>
      <dgm:spPr/>
      <dgm:t>
        <a:bodyPr/>
        <a:lstStyle/>
        <a:p>
          <a:endParaRPr lang="en-US"/>
        </a:p>
      </dgm:t>
    </dgm:pt>
    <dgm:pt modelId="{F4B8A590-1D0C-445B-BEC1-BD7B2D179318}">
      <dgm:prSet phldrT="[Text]"/>
      <dgm:spPr/>
      <dgm:t>
        <a:bodyPr/>
        <a:lstStyle/>
        <a:p>
          <a:r>
            <a:rPr lang="en-US" dirty="0" smtClean="0"/>
            <a:t>Alarm systems</a:t>
          </a:r>
          <a:endParaRPr lang="en-US" dirty="0"/>
        </a:p>
      </dgm:t>
    </dgm:pt>
    <dgm:pt modelId="{3C6D552D-7103-4DA6-B048-A9F6E552A6B7}" type="parTrans" cxnId="{5006F8C4-CF4B-4A4A-94F3-2CA2E2C77694}">
      <dgm:prSet/>
      <dgm:spPr/>
      <dgm:t>
        <a:bodyPr/>
        <a:lstStyle/>
        <a:p>
          <a:endParaRPr lang="en-US"/>
        </a:p>
      </dgm:t>
    </dgm:pt>
    <dgm:pt modelId="{A684D82A-0EDD-4D6B-B55A-0EBF796E68E5}" type="sibTrans" cxnId="{5006F8C4-CF4B-4A4A-94F3-2CA2E2C77694}">
      <dgm:prSet/>
      <dgm:spPr/>
      <dgm:t>
        <a:bodyPr/>
        <a:lstStyle/>
        <a:p>
          <a:endParaRPr lang="en-US"/>
        </a:p>
      </dgm:t>
    </dgm:pt>
    <dgm:pt modelId="{0CF6C2AC-35AB-49EE-A250-85B555CACDE3}">
      <dgm:prSet phldrT="[Text]"/>
      <dgm:spPr/>
      <dgm:t>
        <a:bodyPr/>
        <a:lstStyle/>
        <a:p>
          <a:r>
            <a:rPr lang="en-US" dirty="0" smtClean="0"/>
            <a:t>Cables to lock equipment</a:t>
          </a:r>
          <a:endParaRPr lang="en-US" dirty="0"/>
        </a:p>
      </dgm:t>
    </dgm:pt>
    <dgm:pt modelId="{03AE412D-67A7-42C2-BA73-4B3384BFEF20}" type="parTrans" cxnId="{E495C6F4-0BAE-47B3-A2C5-123B2C653941}">
      <dgm:prSet/>
      <dgm:spPr/>
      <dgm:t>
        <a:bodyPr/>
        <a:lstStyle/>
        <a:p>
          <a:endParaRPr lang="en-US"/>
        </a:p>
      </dgm:t>
    </dgm:pt>
    <dgm:pt modelId="{5F1550CE-27CF-414A-9299-68538E429487}" type="sibTrans" cxnId="{E495C6F4-0BAE-47B3-A2C5-123B2C653941}">
      <dgm:prSet/>
      <dgm:spPr/>
      <dgm:t>
        <a:bodyPr/>
        <a:lstStyle/>
        <a:p>
          <a:endParaRPr lang="en-US"/>
        </a:p>
      </dgm:t>
    </dgm:pt>
    <dgm:pt modelId="{0364B16C-50C0-4D9E-B344-31B9466F58A2}">
      <dgm:prSet phldrT="[Text]"/>
      <dgm:spPr/>
      <dgm:t>
        <a:bodyPr/>
        <a:lstStyle/>
        <a:p>
          <a:r>
            <a:rPr lang="en-US" dirty="0" smtClean="0"/>
            <a:t>Real time location system</a:t>
          </a:r>
          <a:endParaRPr lang="en-US" dirty="0"/>
        </a:p>
      </dgm:t>
    </dgm:pt>
    <dgm:pt modelId="{EA43B7D7-D527-41DE-9D54-AB81A2597FB3}" type="parTrans" cxnId="{F2EE6181-51B9-47F1-A207-542360CF7F79}">
      <dgm:prSet/>
      <dgm:spPr/>
      <dgm:t>
        <a:bodyPr/>
        <a:lstStyle/>
        <a:p>
          <a:endParaRPr lang="en-US"/>
        </a:p>
      </dgm:t>
    </dgm:pt>
    <dgm:pt modelId="{EA58234D-E92D-443C-8C9A-12EF014DD8B9}" type="sibTrans" cxnId="{F2EE6181-51B9-47F1-A207-542360CF7F79}">
      <dgm:prSet/>
      <dgm:spPr/>
      <dgm:t>
        <a:bodyPr/>
        <a:lstStyle/>
        <a:p>
          <a:endParaRPr lang="en-US"/>
        </a:p>
      </dgm:t>
    </dgm:pt>
    <dgm:pt modelId="{61149069-137D-4949-BCB5-C4E9522E6C21}">
      <dgm:prSet phldrT="[Text]"/>
      <dgm:spPr/>
      <dgm:t>
        <a:bodyPr/>
        <a:lstStyle/>
        <a:p>
          <a:r>
            <a:rPr lang="en-US" dirty="0" smtClean="0"/>
            <a:t>Passwords, possessed objects, and biometrics</a:t>
          </a:r>
          <a:endParaRPr lang="en-US" dirty="0"/>
        </a:p>
      </dgm:t>
    </dgm:pt>
    <dgm:pt modelId="{707757F8-8CB3-4907-B622-4A528E7EBADF}" type="parTrans" cxnId="{867A202B-7CE8-44DD-A2B3-5407B1A75537}">
      <dgm:prSet/>
      <dgm:spPr/>
      <dgm:t>
        <a:bodyPr/>
        <a:lstStyle/>
        <a:p>
          <a:endParaRPr lang="en-US"/>
        </a:p>
      </dgm:t>
    </dgm:pt>
    <dgm:pt modelId="{53373331-A04D-4901-9C0C-92AC580FD4B0}" type="sibTrans" cxnId="{867A202B-7CE8-44DD-A2B3-5407B1A75537}">
      <dgm:prSet/>
      <dgm:spPr/>
      <dgm:t>
        <a:bodyPr/>
        <a:lstStyle/>
        <a:p>
          <a:endParaRPr lang="en-US"/>
        </a:p>
      </dgm:t>
    </dgm:pt>
    <dgm:pt modelId="{791EF8DB-0ABD-4309-B985-66DF3BB290CE}" type="pres">
      <dgm:prSet presAssocID="{7A6B2D10-B214-47FF-8494-212E32DB19D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73EC57-E219-48F4-A526-F9316A5A62EE}" type="pres">
      <dgm:prSet presAssocID="{4042F0C2-9CBF-40A6-867C-0D02309C2FA4}" presName="node" presStyleLbl="node1" presStyleIdx="0" presStyleCnt="5">
        <dgm:presLayoutVars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en-US"/>
        </a:p>
      </dgm:t>
    </dgm:pt>
    <dgm:pt modelId="{37FC3934-AB7A-48BF-B624-D783EF4AE107}" type="pres">
      <dgm:prSet presAssocID="{A0D67011-0FDC-4580-AC91-A38ED523BFD3}" presName="sibTrans" presStyleCnt="0"/>
      <dgm:spPr/>
      <dgm:t>
        <a:bodyPr/>
        <a:lstStyle/>
        <a:p>
          <a:endParaRPr lang="en-US"/>
        </a:p>
      </dgm:t>
    </dgm:pt>
    <dgm:pt modelId="{46B467EB-EDA3-4FB2-A8D2-84A2397B3010}" type="pres">
      <dgm:prSet presAssocID="{F4B8A590-1D0C-445B-BEC1-BD7B2D179318}" presName="node" presStyleLbl="node1" presStyleIdx="1" presStyleCnt="5">
        <dgm:presLayoutVars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en-US"/>
        </a:p>
      </dgm:t>
    </dgm:pt>
    <dgm:pt modelId="{C451E81B-CB9A-47FF-A4C8-126FF790BA85}" type="pres">
      <dgm:prSet presAssocID="{A684D82A-0EDD-4D6B-B55A-0EBF796E68E5}" presName="sibTrans" presStyleCnt="0"/>
      <dgm:spPr/>
      <dgm:t>
        <a:bodyPr/>
        <a:lstStyle/>
        <a:p>
          <a:endParaRPr lang="en-US"/>
        </a:p>
      </dgm:t>
    </dgm:pt>
    <dgm:pt modelId="{1C8C21DC-BB06-4B34-BF2E-E504C54B1510}" type="pres">
      <dgm:prSet presAssocID="{0CF6C2AC-35AB-49EE-A250-85B555CACDE3}" presName="node" presStyleLbl="node1" presStyleIdx="2" presStyleCnt="5">
        <dgm:presLayoutVars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en-US"/>
        </a:p>
      </dgm:t>
    </dgm:pt>
    <dgm:pt modelId="{0CCFADB6-9E0A-42B2-8FB0-80861D4A2428}" type="pres">
      <dgm:prSet presAssocID="{5F1550CE-27CF-414A-9299-68538E429487}" presName="sibTrans" presStyleCnt="0"/>
      <dgm:spPr/>
      <dgm:t>
        <a:bodyPr/>
        <a:lstStyle/>
        <a:p>
          <a:endParaRPr lang="en-US"/>
        </a:p>
      </dgm:t>
    </dgm:pt>
    <dgm:pt modelId="{2AA59691-86D0-46A3-9808-1AE33E36E59E}" type="pres">
      <dgm:prSet presAssocID="{0364B16C-50C0-4D9E-B344-31B9466F58A2}" presName="node" presStyleLbl="node1" presStyleIdx="3" presStyleCnt="5">
        <dgm:presLayoutVars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en-US"/>
        </a:p>
      </dgm:t>
    </dgm:pt>
    <dgm:pt modelId="{6A0BF928-D828-4CC9-BEBC-18C597EDA61C}" type="pres">
      <dgm:prSet presAssocID="{EA58234D-E92D-443C-8C9A-12EF014DD8B9}" presName="sibTrans" presStyleCnt="0"/>
      <dgm:spPr/>
      <dgm:t>
        <a:bodyPr/>
        <a:lstStyle/>
        <a:p>
          <a:endParaRPr lang="en-US"/>
        </a:p>
      </dgm:t>
    </dgm:pt>
    <dgm:pt modelId="{6D21E7AB-BD4F-4C1C-8E67-F7C1D369F79B}" type="pres">
      <dgm:prSet presAssocID="{61149069-137D-4949-BCB5-C4E9522E6C21}" presName="node" presStyleLbl="node1" presStyleIdx="4" presStyleCnt="5">
        <dgm:presLayoutVars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en-US"/>
        </a:p>
      </dgm:t>
    </dgm:pt>
  </dgm:ptLst>
  <dgm:cxnLst>
    <dgm:cxn modelId="{8B25A55E-1AB8-4636-88E7-C3457A988A3C}" type="presOf" srcId="{61149069-137D-4949-BCB5-C4E9522E6C21}" destId="{6D21E7AB-BD4F-4C1C-8E67-F7C1D369F79B}" srcOrd="0" destOrd="0" presId="urn:microsoft.com/office/officeart/2005/8/layout/default#209"/>
    <dgm:cxn modelId="{97B7B46F-3842-4802-8F17-AC419A5E68A2}" type="presOf" srcId="{0CF6C2AC-35AB-49EE-A250-85B555CACDE3}" destId="{1C8C21DC-BB06-4B34-BF2E-E504C54B1510}" srcOrd="0" destOrd="0" presId="urn:microsoft.com/office/officeart/2005/8/layout/default#209"/>
    <dgm:cxn modelId="{79E47C46-5A13-4381-A5CC-087F934ED01E}" type="presOf" srcId="{0364B16C-50C0-4D9E-B344-31B9466F58A2}" destId="{2AA59691-86D0-46A3-9808-1AE33E36E59E}" srcOrd="0" destOrd="0" presId="urn:microsoft.com/office/officeart/2005/8/layout/default#209"/>
    <dgm:cxn modelId="{9E02B966-696B-424B-BBDD-2B041BED7775}" srcId="{7A6B2D10-B214-47FF-8494-212E32DB19DC}" destId="{4042F0C2-9CBF-40A6-867C-0D02309C2FA4}" srcOrd="0" destOrd="0" parTransId="{7A6821C4-FE37-42C2-9D9C-545B19F00B37}" sibTransId="{A0D67011-0FDC-4580-AC91-A38ED523BFD3}"/>
    <dgm:cxn modelId="{F78B85F9-1B74-48AA-9FA8-7226E7AF4663}" type="presOf" srcId="{4042F0C2-9CBF-40A6-867C-0D02309C2FA4}" destId="{3A73EC57-E219-48F4-A526-F9316A5A62EE}" srcOrd="0" destOrd="0" presId="urn:microsoft.com/office/officeart/2005/8/layout/default#209"/>
    <dgm:cxn modelId="{F2EE6181-51B9-47F1-A207-542360CF7F79}" srcId="{7A6B2D10-B214-47FF-8494-212E32DB19DC}" destId="{0364B16C-50C0-4D9E-B344-31B9466F58A2}" srcOrd="3" destOrd="0" parTransId="{EA43B7D7-D527-41DE-9D54-AB81A2597FB3}" sibTransId="{EA58234D-E92D-443C-8C9A-12EF014DD8B9}"/>
    <dgm:cxn modelId="{5006F8C4-CF4B-4A4A-94F3-2CA2E2C77694}" srcId="{7A6B2D10-B214-47FF-8494-212E32DB19DC}" destId="{F4B8A590-1D0C-445B-BEC1-BD7B2D179318}" srcOrd="1" destOrd="0" parTransId="{3C6D552D-7103-4DA6-B048-A9F6E552A6B7}" sibTransId="{A684D82A-0EDD-4D6B-B55A-0EBF796E68E5}"/>
    <dgm:cxn modelId="{2EBD5A02-9583-4BE6-B4CD-AB8DDEC1A6C8}" type="presOf" srcId="{F4B8A590-1D0C-445B-BEC1-BD7B2D179318}" destId="{46B467EB-EDA3-4FB2-A8D2-84A2397B3010}" srcOrd="0" destOrd="0" presId="urn:microsoft.com/office/officeart/2005/8/layout/default#209"/>
    <dgm:cxn modelId="{E495C6F4-0BAE-47B3-A2C5-123B2C653941}" srcId="{7A6B2D10-B214-47FF-8494-212E32DB19DC}" destId="{0CF6C2AC-35AB-49EE-A250-85B555CACDE3}" srcOrd="2" destOrd="0" parTransId="{03AE412D-67A7-42C2-BA73-4B3384BFEF20}" sibTransId="{5F1550CE-27CF-414A-9299-68538E429487}"/>
    <dgm:cxn modelId="{867A202B-7CE8-44DD-A2B3-5407B1A75537}" srcId="{7A6B2D10-B214-47FF-8494-212E32DB19DC}" destId="{61149069-137D-4949-BCB5-C4E9522E6C21}" srcOrd="4" destOrd="0" parTransId="{707757F8-8CB3-4907-B622-4A528E7EBADF}" sibTransId="{53373331-A04D-4901-9C0C-92AC580FD4B0}"/>
    <dgm:cxn modelId="{3773B221-DDF7-497B-AA12-3403AD22307F}" type="presOf" srcId="{7A6B2D10-B214-47FF-8494-212E32DB19DC}" destId="{791EF8DB-0ABD-4309-B985-66DF3BB290CE}" srcOrd="0" destOrd="0" presId="urn:microsoft.com/office/officeart/2005/8/layout/default#209"/>
    <dgm:cxn modelId="{E3EC11F5-BEA9-40C3-98AD-B3828A448F2E}" type="presParOf" srcId="{791EF8DB-0ABD-4309-B985-66DF3BB290CE}" destId="{3A73EC57-E219-48F4-A526-F9316A5A62EE}" srcOrd="0" destOrd="0" presId="urn:microsoft.com/office/officeart/2005/8/layout/default#209"/>
    <dgm:cxn modelId="{57FC8354-7B67-4D4E-9545-DC1E20E00AEA}" type="presParOf" srcId="{791EF8DB-0ABD-4309-B985-66DF3BB290CE}" destId="{37FC3934-AB7A-48BF-B624-D783EF4AE107}" srcOrd="1" destOrd="0" presId="urn:microsoft.com/office/officeart/2005/8/layout/default#209"/>
    <dgm:cxn modelId="{5F7326BD-840B-41FC-9939-631B34766824}" type="presParOf" srcId="{791EF8DB-0ABD-4309-B985-66DF3BB290CE}" destId="{46B467EB-EDA3-4FB2-A8D2-84A2397B3010}" srcOrd="2" destOrd="0" presId="urn:microsoft.com/office/officeart/2005/8/layout/default#209"/>
    <dgm:cxn modelId="{2196BBC6-4046-4CF7-97D5-214F389DF7B9}" type="presParOf" srcId="{791EF8DB-0ABD-4309-B985-66DF3BB290CE}" destId="{C451E81B-CB9A-47FF-A4C8-126FF790BA85}" srcOrd="3" destOrd="0" presId="urn:microsoft.com/office/officeart/2005/8/layout/default#209"/>
    <dgm:cxn modelId="{AFE3746A-DF81-4CD9-8A83-17E5F9689A69}" type="presParOf" srcId="{791EF8DB-0ABD-4309-B985-66DF3BB290CE}" destId="{1C8C21DC-BB06-4B34-BF2E-E504C54B1510}" srcOrd="4" destOrd="0" presId="urn:microsoft.com/office/officeart/2005/8/layout/default#209"/>
    <dgm:cxn modelId="{3408FCDD-D72D-49C5-84B3-C1739B514626}" type="presParOf" srcId="{791EF8DB-0ABD-4309-B985-66DF3BB290CE}" destId="{0CCFADB6-9E0A-42B2-8FB0-80861D4A2428}" srcOrd="5" destOrd="0" presId="urn:microsoft.com/office/officeart/2005/8/layout/default#209"/>
    <dgm:cxn modelId="{9AC74C2B-9F96-49C8-B792-16FF07EA3E64}" type="presParOf" srcId="{791EF8DB-0ABD-4309-B985-66DF3BB290CE}" destId="{2AA59691-86D0-46A3-9808-1AE33E36E59E}" srcOrd="6" destOrd="0" presId="urn:microsoft.com/office/officeart/2005/8/layout/default#209"/>
    <dgm:cxn modelId="{29F9C945-3BB3-490F-B35C-A032E22401E0}" type="presParOf" srcId="{791EF8DB-0ABD-4309-B985-66DF3BB290CE}" destId="{6A0BF928-D828-4CC9-BEBC-18C597EDA61C}" srcOrd="7" destOrd="0" presId="urn:microsoft.com/office/officeart/2005/8/layout/default#209"/>
    <dgm:cxn modelId="{B748D841-CA10-4A11-B6E6-9D9AE08262A5}" type="presParOf" srcId="{791EF8DB-0ABD-4309-B985-66DF3BB290CE}" destId="{6D21E7AB-BD4F-4C1C-8E67-F7C1D369F79B}" srcOrd="8" destOrd="0" presId="urn:microsoft.com/office/officeart/2005/8/layout/default#20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51C542-2C91-4468-996D-4B41C2480D9B}" type="doc">
      <dgm:prSet loTypeId="urn:microsoft.com/office/officeart/2005/8/layout/default#210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EF15F2-EB11-41BA-B426-F65795C610D4}">
      <dgm:prSet phldrT="[Text]"/>
      <dgm:spPr/>
      <dgm:t>
        <a:bodyPr/>
        <a:lstStyle/>
        <a:p>
          <a:r>
            <a:rPr lang="en-US" dirty="0" smtClean="0"/>
            <a:t>Steals software media</a:t>
          </a:r>
          <a:endParaRPr lang="en-US" dirty="0"/>
        </a:p>
      </dgm:t>
    </dgm:pt>
    <dgm:pt modelId="{84A1FFA3-5516-4FCB-AF72-4733B4111AA2}" type="parTrans" cxnId="{66637FFA-EC99-4B46-9E8D-B2CBC1B75388}">
      <dgm:prSet/>
      <dgm:spPr/>
      <dgm:t>
        <a:bodyPr/>
        <a:lstStyle/>
        <a:p>
          <a:endParaRPr lang="en-US"/>
        </a:p>
      </dgm:t>
    </dgm:pt>
    <dgm:pt modelId="{F6A59DD8-E23E-430B-804F-C83657AD89C9}" type="sibTrans" cxnId="{66637FFA-EC99-4B46-9E8D-B2CBC1B75388}">
      <dgm:prSet/>
      <dgm:spPr/>
      <dgm:t>
        <a:bodyPr/>
        <a:lstStyle/>
        <a:p>
          <a:endParaRPr lang="en-US"/>
        </a:p>
      </dgm:t>
    </dgm:pt>
    <dgm:pt modelId="{1E380033-6527-4EC5-9855-EB4A175832DD}">
      <dgm:prSet phldrT="[Text]"/>
      <dgm:spPr/>
      <dgm:t>
        <a:bodyPr/>
        <a:lstStyle/>
        <a:p>
          <a:r>
            <a:rPr lang="en-US" dirty="0" smtClean="0"/>
            <a:t>Intentionally erases programs</a:t>
          </a:r>
          <a:endParaRPr lang="en-US" dirty="0"/>
        </a:p>
      </dgm:t>
    </dgm:pt>
    <dgm:pt modelId="{1A8F6690-7431-48CC-AD69-EC29F34CC8EF}" type="parTrans" cxnId="{B7438C05-6D5D-42D6-B218-14A4889B4388}">
      <dgm:prSet/>
      <dgm:spPr/>
      <dgm:t>
        <a:bodyPr/>
        <a:lstStyle/>
        <a:p>
          <a:endParaRPr lang="en-US"/>
        </a:p>
      </dgm:t>
    </dgm:pt>
    <dgm:pt modelId="{42E5C0CD-B021-4FBB-A610-EBA9CBD3D385}" type="sibTrans" cxnId="{B7438C05-6D5D-42D6-B218-14A4889B4388}">
      <dgm:prSet/>
      <dgm:spPr/>
      <dgm:t>
        <a:bodyPr/>
        <a:lstStyle/>
        <a:p>
          <a:endParaRPr lang="en-US"/>
        </a:p>
      </dgm:t>
    </dgm:pt>
    <dgm:pt modelId="{372E08D3-4B8A-408D-9EAA-A8039AD67AAA}">
      <dgm:prSet phldrT="[Text]"/>
      <dgm:spPr/>
      <dgm:t>
        <a:bodyPr/>
        <a:lstStyle/>
        <a:p>
          <a:r>
            <a:rPr lang="en-US" dirty="0" smtClean="0"/>
            <a:t>Illegally copies a program</a:t>
          </a:r>
          <a:endParaRPr lang="en-US" dirty="0"/>
        </a:p>
      </dgm:t>
    </dgm:pt>
    <dgm:pt modelId="{F738D5A8-1978-4A01-B21C-6E57DB787278}" type="parTrans" cxnId="{B6F6B179-E001-4655-8230-C67078EEE548}">
      <dgm:prSet/>
      <dgm:spPr/>
      <dgm:t>
        <a:bodyPr/>
        <a:lstStyle/>
        <a:p>
          <a:endParaRPr lang="en-US"/>
        </a:p>
      </dgm:t>
    </dgm:pt>
    <dgm:pt modelId="{76A207A0-D82B-40BE-9BBB-312B99978C8E}" type="sibTrans" cxnId="{B6F6B179-E001-4655-8230-C67078EEE548}">
      <dgm:prSet/>
      <dgm:spPr/>
      <dgm:t>
        <a:bodyPr/>
        <a:lstStyle/>
        <a:p>
          <a:endParaRPr lang="en-US"/>
        </a:p>
      </dgm:t>
    </dgm:pt>
    <dgm:pt modelId="{4B7ED587-CC9F-48D8-8CFF-817741309E4C}">
      <dgm:prSet phldrT="[Text]"/>
      <dgm:spPr/>
      <dgm:t>
        <a:bodyPr/>
        <a:lstStyle/>
        <a:p>
          <a:r>
            <a:rPr lang="en-US" dirty="0" smtClean="0"/>
            <a:t>Illegally registers and/or activates a program</a:t>
          </a:r>
          <a:endParaRPr lang="en-US" dirty="0"/>
        </a:p>
      </dgm:t>
    </dgm:pt>
    <dgm:pt modelId="{A85FF543-D36A-4543-8A82-7BF9DF614AC6}" type="parTrans" cxnId="{89657044-9FA6-428D-BE09-8C78A6F2986E}">
      <dgm:prSet/>
      <dgm:spPr/>
      <dgm:t>
        <a:bodyPr/>
        <a:lstStyle/>
        <a:p>
          <a:endParaRPr lang="en-US"/>
        </a:p>
      </dgm:t>
    </dgm:pt>
    <dgm:pt modelId="{CD73DC35-B434-43C2-BBF3-105CF9E8E50A}" type="sibTrans" cxnId="{89657044-9FA6-428D-BE09-8C78A6F2986E}">
      <dgm:prSet/>
      <dgm:spPr/>
      <dgm:t>
        <a:bodyPr/>
        <a:lstStyle/>
        <a:p>
          <a:endParaRPr lang="en-US"/>
        </a:p>
      </dgm:t>
    </dgm:pt>
    <dgm:pt modelId="{E41F474A-C6DD-45A7-B0A4-F2C5019991B9}" type="pres">
      <dgm:prSet presAssocID="{9551C542-2C91-4468-996D-4B41C2480D9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33F0D5-2D42-4E92-BAA7-5F2B47C06BAA}" type="pres">
      <dgm:prSet presAssocID="{48EF15F2-EB11-41BA-B426-F65795C610D4}" presName="node" presStyleLbl="node1" presStyleIdx="0" presStyleCnt="4">
        <dgm:presLayoutVars>
          <dgm:bulletEnabled val="1"/>
        </dgm:presLayoutVars>
      </dgm:prSet>
      <dgm:spPr>
        <a:prstGeom prst="pentagon">
          <a:avLst/>
        </a:prstGeom>
      </dgm:spPr>
      <dgm:t>
        <a:bodyPr/>
        <a:lstStyle/>
        <a:p>
          <a:endParaRPr lang="en-US"/>
        </a:p>
      </dgm:t>
    </dgm:pt>
    <dgm:pt modelId="{024F0872-3807-4A36-9356-F7F5BFA1FFDF}" type="pres">
      <dgm:prSet presAssocID="{F6A59DD8-E23E-430B-804F-C83657AD89C9}" presName="sibTrans" presStyleCnt="0"/>
      <dgm:spPr/>
      <dgm:t>
        <a:bodyPr/>
        <a:lstStyle/>
        <a:p>
          <a:endParaRPr lang="en-US"/>
        </a:p>
      </dgm:t>
    </dgm:pt>
    <dgm:pt modelId="{AE06D752-D155-4D88-B43D-B81ECF9374A0}" type="pres">
      <dgm:prSet presAssocID="{1E380033-6527-4EC5-9855-EB4A175832DD}" presName="node" presStyleLbl="node1" presStyleIdx="1" presStyleCnt="4">
        <dgm:presLayoutVars>
          <dgm:bulletEnabled val="1"/>
        </dgm:presLayoutVars>
      </dgm:prSet>
      <dgm:spPr>
        <a:prstGeom prst="pentagon">
          <a:avLst/>
        </a:prstGeom>
      </dgm:spPr>
      <dgm:t>
        <a:bodyPr/>
        <a:lstStyle/>
        <a:p>
          <a:endParaRPr lang="en-US"/>
        </a:p>
      </dgm:t>
    </dgm:pt>
    <dgm:pt modelId="{D09DF0B1-DBB0-4F4D-BF88-2C74DCCB8F29}" type="pres">
      <dgm:prSet presAssocID="{42E5C0CD-B021-4FBB-A610-EBA9CBD3D385}" presName="sibTrans" presStyleCnt="0"/>
      <dgm:spPr/>
      <dgm:t>
        <a:bodyPr/>
        <a:lstStyle/>
        <a:p>
          <a:endParaRPr lang="en-US"/>
        </a:p>
      </dgm:t>
    </dgm:pt>
    <dgm:pt modelId="{1CCB6250-2DAB-46D4-8726-1C5DFC7B0A11}" type="pres">
      <dgm:prSet presAssocID="{372E08D3-4B8A-408D-9EAA-A8039AD67AAA}" presName="node" presStyleLbl="node1" presStyleIdx="2" presStyleCnt="4">
        <dgm:presLayoutVars>
          <dgm:bulletEnabled val="1"/>
        </dgm:presLayoutVars>
      </dgm:prSet>
      <dgm:spPr>
        <a:prstGeom prst="pentagon">
          <a:avLst/>
        </a:prstGeom>
      </dgm:spPr>
      <dgm:t>
        <a:bodyPr/>
        <a:lstStyle/>
        <a:p>
          <a:endParaRPr lang="en-US"/>
        </a:p>
      </dgm:t>
    </dgm:pt>
    <dgm:pt modelId="{30E9DE07-3622-4FB0-BD30-A5198A569D2B}" type="pres">
      <dgm:prSet presAssocID="{76A207A0-D82B-40BE-9BBB-312B99978C8E}" presName="sibTrans" presStyleCnt="0"/>
      <dgm:spPr/>
      <dgm:t>
        <a:bodyPr/>
        <a:lstStyle/>
        <a:p>
          <a:endParaRPr lang="en-US"/>
        </a:p>
      </dgm:t>
    </dgm:pt>
    <dgm:pt modelId="{599A9B4E-8B64-4B59-B681-81A8624D3642}" type="pres">
      <dgm:prSet presAssocID="{4B7ED587-CC9F-48D8-8CFF-817741309E4C}" presName="node" presStyleLbl="node1" presStyleIdx="3" presStyleCnt="4">
        <dgm:presLayoutVars>
          <dgm:bulletEnabled val="1"/>
        </dgm:presLayoutVars>
      </dgm:prSet>
      <dgm:spPr>
        <a:prstGeom prst="pentagon">
          <a:avLst/>
        </a:prstGeom>
      </dgm:spPr>
      <dgm:t>
        <a:bodyPr/>
        <a:lstStyle/>
        <a:p>
          <a:endParaRPr lang="en-US"/>
        </a:p>
      </dgm:t>
    </dgm:pt>
  </dgm:ptLst>
  <dgm:cxnLst>
    <dgm:cxn modelId="{B7438C05-6D5D-42D6-B218-14A4889B4388}" srcId="{9551C542-2C91-4468-996D-4B41C2480D9B}" destId="{1E380033-6527-4EC5-9855-EB4A175832DD}" srcOrd="1" destOrd="0" parTransId="{1A8F6690-7431-48CC-AD69-EC29F34CC8EF}" sibTransId="{42E5C0CD-B021-4FBB-A610-EBA9CBD3D385}"/>
    <dgm:cxn modelId="{3764B9C7-FA0C-47B9-AC11-DCB9C8067F64}" type="presOf" srcId="{9551C542-2C91-4468-996D-4B41C2480D9B}" destId="{E41F474A-C6DD-45A7-B0A4-F2C5019991B9}" srcOrd="0" destOrd="0" presId="urn:microsoft.com/office/officeart/2005/8/layout/default#210"/>
    <dgm:cxn modelId="{2EE5111C-3838-43D4-8D9E-967CE6CE710C}" type="presOf" srcId="{48EF15F2-EB11-41BA-B426-F65795C610D4}" destId="{4633F0D5-2D42-4E92-BAA7-5F2B47C06BAA}" srcOrd="0" destOrd="0" presId="urn:microsoft.com/office/officeart/2005/8/layout/default#210"/>
    <dgm:cxn modelId="{B6F6B179-E001-4655-8230-C67078EEE548}" srcId="{9551C542-2C91-4468-996D-4B41C2480D9B}" destId="{372E08D3-4B8A-408D-9EAA-A8039AD67AAA}" srcOrd="2" destOrd="0" parTransId="{F738D5A8-1978-4A01-B21C-6E57DB787278}" sibTransId="{76A207A0-D82B-40BE-9BBB-312B99978C8E}"/>
    <dgm:cxn modelId="{7C1CE0F2-3255-4EE3-9ACA-1A50A5ACDF3D}" type="presOf" srcId="{372E08D3-4B8A-408D-9EAA-A8039AD67AAA}" destId="{1CCB6250-2DAB-46D4-8726-1C5DFC7B0A11}" srcOrd="0" destOrd="0" presId="urn:microsoft.com/office/officeart/2005/8/layout/default#210"/>
    <dgm:cxn modelId="{66637FFA-EC99-4B46-9E8D-B2CBC1B75388}" srcId="{9551C542-2C91-4468-996D-4B41C2480D9B}" destId="{48EF15F2-EB11-41BA-B426-F65795C610D4}" srcOrd="0" destOrd="0" parTransId="{84A1FFA3-5516-4FCB-AF72-4733B4111AA2}" sibTransId="{F6A59DD8-E23E-430B-804F-C83657AD89C9}"/>
    <dgm:cxn modelId="{524C167B-B6FC-4D63-AD04-E55253FB0BBC}" type="presOf" srcId="{4B7ED587-CC9F-48D8-8CFF-817741309E4C}" destId="{599A9B4E-8B64-4B59-B681-81A8624D3642}" srcOrd="0" destOrd="0" presId="urn:microsoft.com/office/officeart/2005/8/layout/default#210"/>
    <dgm:cxn modelId="{89657044-9FA6-428D-BE09-8C78A6F2986E}" srcId="{9551C542-2C91-4468-996D-4B41C2480D9B}" destId="{4B7ED587-CC9F-48D8-8CFF-817741309E4C}" srcOrd="3" destOrd="0" parTransId="{A85FF543-D36A-4543-8A82-7BF9DF614AC6}" sibTransId="{CD73DC35-B434-43C2-BBF3-105CF9E8E50A}"/>
    <dgm:cxn modelId="{D16CD50B-7894-4E37-A22B-83401B645D29}" type="presOf" srcId="{1E380033-6527-4EC5-9855-EB4A175832DD}" destId="{AE06D752-D155-4D88-B43D-B81ECF9374A0}" srcOrd="0" destOrd="0" presId="urn:microsoft.com/office/officeart/2005/8/layout/default#210"/>
    <dgm:cxn modelId="{5F39EB60-A7EA-4708-B8C2-5495B0E9B6B3}" type="presParOf" srcId="{E41F474A-C6DD-45A7-B0A4-F2C5019991B9}" destId="{4633F0D5-2D42-4E92-BAA7-5F2B47C06BAA}" srcOrd="0" destOrd="0" presId="urn:microsoft.com/office/officeart/2005/8/layout/default#210"/>
    <dgm:cxn modelId="{22739680-7284-441B-A254-5E725A7B163F}" type="presParOf" srcId="{E41F474A-C6DD-45A7-B0A4-F2C5019991B9}" destId="{024F0872-3807-4A36-9356-F7F5BFA1FFDF}" srcOrd="1" destOrd="0" presId="urn:microsoft.com/office/officeart/2005/8/layout/default#210"/>
    <dgm:cxn modelId="{57DDA271-6222-438F-8068-F140722B89B8}" type="presParOf" srcId="{E41F474A-C6DD-45A7-B0A4-F2C5019991B9}" destId="{AE06D752-D155-4D88-B43D-B81ECF9374A0}" srcOrd="2" destOrd="0" presId="urn:microsoft.com/office/officeart/2005/8/layout/default#210"/>
    <dgm:cxn modelId="{A0802EE9-44A4-42EE-AFEF-D4C26E3C1017}" type="presParOf" srcId="{E41F474A-C6DD-45A7-B0A4-F2C5019991B9}" destId="{D09DF0B1-DBB0-4F4D-BF88-2C74DCCB8F29}" srcOrd="3" destOrd="0" presId="urn:microsoft.com/office/officeart/2005/8/layout/default#210"/>
    <dgm:cxn modelId="{50D70600-39C3-43F8-92C4-530CFDC4C7E5}" type="presParOf" srcId="{E41F474A-C6DD-45A7-B0A4-F2C5019991B9}" destId="{1CCB6250-2DAB-46D4-8726-1C5DFC7B0A11}" srcOrd="4" destOrd="0" presId="urn:microsoft.com/office/officeart/2005/8/layout/default#210"/>
    <dgm:cxn modelId="{46CDF327-608E-4559-9939-AF19A4141427}" type="presParOf" srcId="{E41F474A-C6DD-45A7-B0A4-F2C5019991B9}" destId="{30E9DE07-3622-4FB0-BD30-A5198A569D2B}" srcOrd="5" destOrd="0" presId="urn:microsoft.com/office/officeart/2005/8/layout/default#210"/>
    <dgm:cxn modelId="{C20F7BC8-0FE5-4E2A-9BB4-79A4A2F3FC70}" type="presParOf" srcId="{E41F474A-C6DD-45A7-B0A4-F2C5019991B9}" destId="{599A9B4E-8B64-4B59-B681-81A8624D3642}" srcOrd="6" destOrd="0" presId="urn:microsoft.com/office/officeart/2005/8/layout/default#2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1FC0BA-5D20-4F3C-94BC-BC0B8650F71A}" type="doc">
      <dgm:prSet loTypeId="urn:microsoft.com/office/officeart/2005/8/layout/default#212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B174CE0-A74D-4D5D-A1E6-5B7A81F3ABA3}">
      <dgm:prSet phldrT="[Text]"/>
      <dgm:spPr/>
      <dgm:t>
        <a:bodyPr/>
        <a:lstStyle/>
        <a:p>
          <a:r>
            <a:rPr lang="en-US" dirty="0" smtClean="0"/>
            <a:t>Craves computer time</a:t>
          </a:r>
          <a:endParaRPr lang="en-US" dirty="0"/>
        </a:p>
      </dgm:t>
    </dgm:pt>
    <dgm:pt modelId="{0D7FF700-0186-4894-87F6-631572D7D039}" type="parTrans" cxnId="{D5A473F4-F6BF-4C21-90E9-763CF9B08DF2}">
      <dgm:prSet/>
      <dgm:spPr/>
      <dgm:t>
        <a:bodyPr/>
        <a:lstStyle/>
        <a:p>
          <a:endParaRPr lang="en-US"/>
        </a:p>
      </dgm:t>
    </dgm:pt>
    <dgm:pt modelId="{704DD0F6-3952-43D8-B42C-78F84C0DEB93}" type="sibTrans" cxnId="{D5A473F4-F6BF-4C21-90E9-763CF9B08DF2}">
      <dgm:prSet/>
      <dgm:spPr/>
      <dgm:t>
        <a:bodyPr/>
        <a:lstStyle/>
        <a:p>
          <a:endParaRPr lang="en-US"/>
        </a:p>
      </dgm:t>
    </dgm:pt>
    <dgm:pt modelId="{C58CF508-7F8F-466D-A01A-5CB89D8CD2C7}">
      <dgm:prSet phldrT="[Text]"/>
      <dgm:spPr/>
      <dgm:t>
        <a:bodyPr/>
        <a:lstStyle/>
        <a:p>
          <a:r>
            <a:rPr lang="en-US" dirty="0" err="1" smtClean="0"/>
            <a:t>Overjoy</a:t>
          </a:r>
          <a:r>
            <a:rPr lang="en-US" dirty="0" smtClean="0"/>
            <a:t> when at the computer</a:t>
          </a:r>
          <a:endParaRPr lang="en-US" dirty="0"/>
        </a:p>
      </dgm:t>
    </dgm:pt>
    <dgm:pt modelId="{14029506-278E-4327-8C95-087FBDA87E9D}" type="parTrans" cxnId="{BF45C4AD-C373-4674-A565-74AA3982C7CB}">
      <dgm:prSet/>
      <dgm:spPr/>
      <dgm:t>
        <a:bodyPr/>
        <a:lstStyle/>
        <a:p>
          <a:endParaRPr lang="en-US"/>
        </a:p>
      </dgm:t>
    </dgm:pt>
    <dgm:pt modelId="{C23973AD-F0BA-45F3-BDCF-B91E8BAAF9F6}" type="sibTrans" cxnId="{BF45C4AD-C373-4674-A565-74AA3982C7CB}">
      <dgm:prSet/>
      <dgm:spPr/>
      <dgm:t>
        <a:bodyPr/>
        <a:lstStyle/>
        <a:p>
          <a:endParaRPr lang="en-US"/>
        </a:p>
      </dgm:t>
    </dgm:pt>
    <dgm:pt modelId="{4F98CA2B-D3F7-46A7-AE72-8223889539E3}">
      <dgm:prSet phldrT="[Text]"/>
      <dgm:spPr/>
      <dgm:t>
        <a:bodyPr/>
        <a:lstStyle/>
        <a:p>
          <a:r>
            <a:rPr lang="en-US" dirty="0" smtClean="0"/>
            <a:t>Unable to stop computer activity</a:t>
          </a:r>
          <a:endParaRPr lang="en-US" dirty="0"/>
        </a:p>
      </dgm:t>
    </dgm:pt>
    <dgm:pt modelId="{0A45F863-73C3-4E9D-9AEE-49EC75BDF637}" type="parTrans" cxnId="{BFBD3449-6AF7-44FE-B437-6763F3711F3D}">
      <dgm:prSet/>
      <dgm:spPr/>
      <dgm:t>
        <a:bodyPr/>
        <a:lstStyle/>
        <a:p>
          <a:endParaRPr lang="en-US"/>
        </a:p>
      </dgm:t>
    </dgm:pt>
    <dgm:pt modelId="{9693B534-88B9-48BA-AC95-1DE3938AC26B}" type="sibTrans" cxnId="{BFBD3449-6AF7-44FE-B437-6763F3711F3D}">
      <dgm:prSet/>
      <dgm:spPr/>
      <dgm:t>
        <a:bodyPr/>
        <a:lstStyle/>
        <a:p>
          <a:endParaRPr lang="en-US"/>
        </a:p>
      </dgm:t>
    </dgm:pt>
    <dgm:pt modelId="{376E645D-9A89-47F7-A206-79C889110113}">
      <dgm:prSet phldrT="[Text]"/>
      <dgm:spPr/>
      <dgm:t>
        <a:bodyPr/>
        <a:lstStyle/>
        <a:p>
          <a:r>
            <a:rPr lang="en-US" dirty="0" smtClean="0"/>
            <a:t>Irritable when not at the computer</a:t>
          </a:r>
          <a:endParaRPr lang="en-US" dirty="0"/>
        </a:p>
      </dgm:t>
    </dgm:pt>
    <dgm:pt modelId="{F55C9FE8-2A8B-4BF3-A5E1-D2396217D3DD}" type="parTrans" cxnId="{4D7609F9-2B88-4D3C-8137-DDD7080C302C}">
      <dgm:prSet/>
      <dgm:spPr/>
      <dgm:t>
        <a:bodyPr/>
        <a:lstStyle/>
        <a:p>
          <a:endParaRPr lang="en-US"/>
        </a:p>
      </dgm:t>
    </dgm:pt>
    <dgm:pt modelId="{7C3C2233-AEC2-434F-8994-DA79DD76286D}" type="sibTrans" cxnId="{4D7609F9-2B88-4D3C-8137-DDD7080C302C}">
      <dgm:prSet/>
      <dgm:spPr/>
      <dgm:t>
        <a:bodyPr/>
        <a:lstStyle/>
        <a:p>
          <a:endParaRPr lang="en-US"/>
        </a:p>
      </dgm:t>
    </dgm:pt>
    <dgm:pt modelId="{E2FEC5F2-5A2F-4F71-9E17-5AC398A2FDDF}">
      <dgm:prSet phldrT="[Text]"/>
      <dgm:spPr/>
      <dgm:t>
        <a:bodyPr/>
        <a:lstStyle/>
        <a:p>
          <a:r>
            <a:rPr lang="en-US" dirty="0" smtClean="0"/>
            <a:t>Neglects family and friends</a:t>
          </a:r>
          <a:endParaRPr lang="en-US" dirty="0"/>
        </a:p>
      </dgm:t>
    </dgm:pt>
    <dgm:pt modelId="{94AC1997-4EBF-4BA2-9D28-56D94DFEEB60}" type="parTrans" cxnId="{D3574E3D-8428-4800-9C2D-E57B37E7F2A9}">
      <dgm:prSet/>
      <dgm:spPr/>
      <dgm:t>
        <a:bodyPr/>
        <a:lstStyle/>
        <a:p>
          <a:endParaRPr lang="en-US"/>
        </a:p>
      </dgm:t>
    </dgm:pt>
    <dgm:pt modelId="{75BD7796-9C09-4D39-84B8-A40FFAD125A3}" type="sibTrans" cxnId="{D3574E3D-8428-4800-9C2D-E57B37E7F2A9}">
      <dgm:prSet/>
      <dgm:spPr/>
      <dgm:t>
        <a:bodyPr/>
        <a:lstStyle/>
        <a:p>
          <a:endParaRPr lang="en-US"/>
        </a:p>
      </dgm:t>
    </dgm:pt>
    <dgm:pt modelId="{1A79A563-B343-4697-B44C-9231C376BA6B}">
      <dgm:prSet phldrT="[Text]"/>
      <dgm:spPr/>
      <dgm:t>
        <a:bodyPr/>
        <a:lstStyle/>
        <a:p>
          <a:r>
            <a:rPr lang="en-US" dirty="0" smtClean="0"/>
            <a:t>Problems at work or school</a:t>
          </a:r>
          <a:endParaRPr lang="en-US" dirty="0"/>
        </a:p>
      </dgm:t>
    </dgm:pt>
    <dgm:pt modelId="{F5B85AE9-169E-42EE-8D4A-3271C83B2435}" type="parTrans" cxnId="{8FD238FA-002F-41ED-877A-54FD36FD1437}">
      <dgm:prSet/>
      <dgm:spPr/>
      <dgm:t>
        <a:bodyPr/>
        <a:lstStyle/>
        <a:p>
          <a:endParaRPr lang="en-US"/>
        </a:p>
      </dgm:t>
    </dgm:pt>
    <dgm:pt modelId="{BA86FF37-D998-4834-B03D-37DFBA3DB6DD}" type="sibTrans" cxnId="{8FD238FA-002F-41ED-877A-54FD36FD1437}">
      <dgm:prSet/>
      <dgm:spPr/>
      <dgm:t>
        <a:bodyPr/>
        <a:lstStyle/>
        <a:p>
          <a:endParaRPr lang="en-US"/>
        </a:p>
      </dgm:t>
    </dgm:pt>
    <dgm:pt modelId="{61F1403B-2E30-409C-8CE5-B85A1B2BBB4A}" type="pres">
      <dgm:prSet presAssocID="{AE1FC0BA-5D20-4F3C-94BC-BC0B8650F7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176D43-8D18-44EA-AC8B-B0A4F3CF2C5E}" type="pres">
      <dgm:prSet presAssocID="{8B174CE0-A74D-4D5D-A1E6-5B7A81F3ABA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C0E7A-06A9-4A06-B17F-F1C2816BD6B1}" type="pres">
      <dgm:prSet presAssocID="{704DD0F6-3952-43D8-B42C-78F84C0DEB93}" presName="sibTrans" presStyleCnt="0"/>
      <dgm:spPr/>
      <dgm:t>
        <a:bodyPr/>
        <a:lstStyle/>
        <a:p>
          <a:endParaRPr lang="en-US"/>
        </a:p>
      </dgm:t>
    </dgm:pt>
    <dgm:pt modelId="{588164C5-A3DD-4BD7-8846-482EFC6B3479}" type="pres">
      <dgm:prSet presAssocID="{C58CF508-7F8F-466D-A01A-5CB89D8CD2C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81907-FCF6-41BF-95D9-7E5B5961C439}" type="pres">
      <dgm:prSet presAssocID="{C23973AD-F0BA-45F3-BDCF-B91E8BAAF9F6}" presName="sibTrans" presStyleCnt="0"/>
      <dgm:spPr/>
      <dgm:t>
        <a:bodyPr/>
        <a:lstStyle/>
        <a:p>
          <a:endParaRPr lang="en-US"/>
        </a:p>
      </dgm:t>
    </dgm:pt>
    <dgm:pt modelId="{591C3481-87A4-4266-B243-3B3EC40439B0}" type="pres">
      <dgm:prSet presAssocID="{4F98CA2B-D3F7-46A7-AE72-8223889539E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53E07-EFDF-4AFB-8110-C742468FA574}" type="pres">
      <dgm:prSet presAssocID="{9693B534-88B9-48BA-AC95-1DE3938AC26B}" presName="sibTrans" presStyleCnt="0"/>
      <dgm:spPr/>
      <dgm:t>
        <a:bodyPr/>
        <a:lstStyle/>
        <a:p>
          <a:endParaRPr lang="en-US"/>
        </a:p>
      </dgm:t>
    </dgm:pt>
    <dgm:pt modelId="{814C18AD-B62B-48D5-B498-097255A60D54}" type="pres">
      <dgm:prSet presAssocID="{376E645D-9A89-47F7-A206-79C88911011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B0B20-1733-4C83-9CE6-E1041F85E607}" type="pres">
      <dgm:prSet presAssocID="{7C3C2233-AEC2-434F-8994-DA79DD76286D}" presName="sibTrans" presStyleCnt="0"/>
      <dgm:spPr/>
      <dgm:t>
        <a:bodyPr/>
        <a:lstStyle/>
        <a:p>
          <a:endParaRPr lang="en-US"/>
        </a:p>
      </dgm:t>
    </dgm:pt>
    <dgm:pt modelId="{C91DC925-B8B5-497A-ACDC-E316FFB73F50}" type="pres">
      <dgm:prSet presAssocID="{E2FEC5F2-5A2F-4F71-9E17-5AC398A2FDD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DB8A1C-3124-4CCB-9968-166D37762CBE}" type="pres">
      <dgm:prSet presAssocID="{75BD7796-9C09-4D39-84B8-A40FFAD125A3}" presName="sibTrans" presStyleCnt="0"/>
      <dgm:spPr/>
      <dgm:t>
        <a:bodyPr/>
        <a:lstStyle/>
        <a:p>
          <a:endParaRPr lang="en-US"/>
        </a:p>
      </dgm:t>
    </dgm:pt>
    <dgm:pt modelId="{804CC09D-EC44-4A80-87C8-BC86E7299E4F}" type="pres">
      <dgm:prSet presAssocID="{1A79A563-B343-4697-B44C-9231C376BA6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7609F9-2B88-4D3C-8137-DDD7080C302C}" srcId="{AE1FC0BA-5D20-4F3C-94BC-BC0B8650F71A}" destId="{376E645D-9A89-47F7-A206-79C889110113}" srcOrd="3" destOrd="0" parTransId="{F55C9FE8-2A8B-4BF3-A5E1-D2396217D3DD}" sibTransId="{7C3C2233-AEC2-434F-8994-DA79DD76286D}"/>
    <dgm:cxn modelId="{C5433580-B07A-4574-9F8E-348FC81C34D1}" type="presOf" srcId="{376E645D-9A89-47F7-A206-79C889110113}" destId="{814C18AD-B62B-48D5-B498-097255A60D54}" srcOrd="0" destOrd="0" presId="urn:microsoft.com/office/officeart/2005/8/layout/default#212"/>
    <dgm:cxn modelId="{8FD238FA-002F-41ED-877A-54FD36FD1437}" srcId="{AE1FC0BA-5D20-4F3C-94BC-BC0B8650F71A}" destId="{1A79A563-B343-4697-B44C-9231C376BA6B}" srcOrd="5" destOrd="0" parTransId="{F5B85AE9-169E-42EE-8D4A-3271C83B2435}" sibTransId="{BA86FF37-D998-4834-B03D-37DFBA3DB6DD}"/>
    <dgm:cxn modelId="{8CE85FB1-8E0A-49BB-81C4-358044E6C280}" type="presOf" srcId="{1A79A563-B343-4697-B44C-9231C376BA6B}" destId="{804CC09D-EC44-4A80-87C8-BC86E7299E4F}" srcOrd="0" destOrd="0" presId="urn:microsoft.com/office/officeart/2005/8/layout/default#212"/>
    <dgm:cxn modelId="{5A6A48C2-927B-4403-9349-29DB2689CF5D}" type="presOf" srcId="{8B174CE0-A74D-4D5D-A1E6-5B7A81F3ABA3}" destId="{76176D43-8D18-44EA-AC8B-B0A4F3CF2C5E}" srcOrd="0" destOrd="0" presId="urn:microsoft.com/office/officeart/2005/8/layout/default#212"/>
    <dgm:cxn modelId="{BFBD3449-6AF7-44FE-B437-6763F3711F3D}" srcId="{AE1FC0BA-5D20-4F3C-94BC-BC0B8650F71A}" destId="{4F98CA2B-D3F7-46A7-AE72-8223889539E3}" srcOrd="2" destOrd="0" parTransId="{0A45F863-73C3-4E9D-9AEE-49EC75BDF637}" sibTransId="{9693B534-88B9-48BA-AC95-1DE3938AC26B}"/>
    <dgm:cxn modelId="{D3574E3D-8428-4800-9C2D-E57B37E7F2A9}" srcId="{AE1FC0BA-5D20-4F3C-94BC-BC0B8650F71A}" destId="{E2FEC5F2-5A2F-4F71-9E17-5AC398A2FDDF}" srcOrd="4" destOrd="0" parTransId="{94AC1997-4EBF-4BA2-9D28-56D94DFEEB60}" sibTransId="{75BD7796-9C09-4D39-84B8-A40FFAD125A3}"/>
    <dgm:cxn modelId="{3044940A-8539-41CB-BDEC-F13F2765AA67}" type="presOf" srcId="{AE1FC0BA-5D20-4F3C-94BC-BC0B8650F71A}" destId="{61F1403B-2E30-409C-8CE5-B85A1B2BBB4A}" srcOrd="0" destOrd="0" presId="urn:microsoft.com/office/officeart/2005/8/layout/default#212"/>
    <dgm:cxn modelId="{D9AFB50B-E3F8-4C3F-AF6B-21F7817DCD8E}" type="presOf" srcId="{E2FEC5F2-5A2F-4F71-9E17-5AC398A2FDDF}" destId="{C91DC925-B8B5-497A-ACDC-E316FFB73F50}" srcOrd="0" destOrd="0" presId="urn:microsoft.com/office/officeart/2005/8/layout/default#212"/>
    <dgm:cxn modelId="{36DDC63F-B6D8-4DDF-BCA1-D326B8311DA6}" type="presOf" srcId="{4F98CA2B-D3F7-46A7-AE72-8223889539E3}" destId="{591C3481-87A4-4266-B243-3B3EC40439B0}" srcOrd="0" destOrd="0" presId="urn:microsoft.com/office/officeart/2005/8/layout/default#212"/>
    <dgm:cxn modelId="{BF45C4AD-C373-4674-A565-74AA3982C7CB}" srcId="{AE1FC0BA-5D20-4F3C-94BC-BC0B8650F71A}" destId="{C58CF508-7F8F-466D-A01A-5CB89D8CD2C7}" srcOrd="1" destOrd="0" parTransId="{14029506-278E-4327-8C95-087FBDA87E9D}" sibTransId="{C23973AD-F0BA-45F3-BDCF-B91E8BAAF9F6}"/>
    <dgm:cxn modelId="{6F26FD23-71C9-439C-9F90-157BD8D43946}" type="presOf" srcId="{C58CF508-7F8F-466D-A01A-5CB89D8CD2C7}" destId="{588164C5-A3DD-4BD7-8846-482EFC6B3479}" srcOrd="0" destOrd="0" presId="urn:microsoft.com/office/officeart/2005/8/layout/default#212"/>
    <dgm:cxn modelId="{D5A473F4-F6BF-4C21-90E9-763CF9B08DF2}" srcId="{AE1FC0BA-5D20-4F3C-94BC-BC0B8650F71A}" destId="{8B174CE0-A74D-4D5D-A1E6-5B7A81F3ABA3}" srcOrd="0" destOrd="0" parTransId="{0D7FF700-0186-4894-87F6-631572D7D039}" sibTransId="{704DD0F6-3952-43D8-B42C-78F84C0DEB93}"/>
    <dgm:cxn modelId="{0C82D6D4-569F-4B7D-B9D5-7A13ED7AD641}" type="presParOf" srcId="{61F1403B-2E30-409C-8CE5-B85A1B2BBB4A}" destId="{76176D43-8D18-44EA-AC8B-B0A4F3CF2C5E}" srcOrd="0" destOrd="0" presId="urn:microsoft.com/office/officeart/2005/8/layout/default#212"/>
    <dgm:cxn modelId="{D402C8D8-28D1-4FFC-AB10-C8193CD0CED5}" type="presParOf" srcId="{61F1403B-2E30-409C-8CE5-B85A1B2BBB4A}" destId="{405C0E7A-06A9-4A06-B17F-F1C2816BD6B1}" srcOrd="1" destOrd="0" presId="urn:microsoft.com/office/officeart/2005/8/layout/default#212"/>
    <dgm:cxn modelId="{7F1E126A-4C56-4D65-AD43-02F46131F88A}" type="presParOf" srcId="{61F1403B-2E30-409C-8CE5-B85A1B2BBB4A}" destId="{588164C5-A3DD-4BD7-8846-482EFC6B3479}" srcOrd="2" destOrd="0" presId="urn:microsoft.com/office/officeart/2005/8/layout/default#212"/>
    <dgm:cxn modelId="{80B6374E-15DA-4C36-B5D0-9054A63B7D2F}" type="presParOf" srcId="{61F1403B-2E30-409C-8CE5-B85A1B2BBB4A}" destId="{98081907-FCF6-41BF-95D9-7E5B5961C439}" srcOrd="3" destOrd="0" presId="urn:microsoft.com/office/officeart/2005/8/layout/default#212"/>
    <dgm:cxn modelId="{0BA1A6FE-991B-4524-88B8-264C6D8124E6}" type="presParOf" srcId="{61F1403B-2E30-409C-8CE5-B85A1B2BBB4A}" destId="{591C3481-87A4-4266-B243-3B3EC40439B0}" srcOrd="4" destOrd="0" presId="urn:microsoft.com/office/officeart/2005/8/layout/default#212"/>
    <dgm:cxn modelId="{35EC5C96-E7BA-4860-8B76-AA9A08FE7302}" type="presParOf" srcId="{61F1403B-2E30-409C-8CE5-B85A1B2BBB4A}" destId="{F0A53E07-EFDF-4AFB-8110-C742468FA574}" srcOrd="5" destOrd="0" presId="urn:microsoft.com/office/officeart/2005/8/layout/default#212"/>
    <dgm:cxn modelId="{CC25F246-1E9B-44F3-9DDA-FB2A02E493E0}" type="presParOf" srcId="{61F1403B-2E30-409C-8CE5-B85A1B2BBB4A}" destId="{814C18AD-B62B-48D5-B498-097255A60D54}" srcOrd="6" destOrd="0" presId="urn:microsoft.com/office/officeart/2005/8/layout/default#212"/>
    <dgm:cxn modelId="{50CEADF8-3677-4652-892D-09044AB7C183}" type="presParOf" srcId="{61F1403B-2E30-409C-8CE5-B85A1B2BBB4A}" destId="{BCDB0B20-1733-4C83-9CE6-E1041F85E607}" srcOrd="7" destOrd="0" presId="urn:microsoft.com/office/officeart/2005/8/layout/default#212"/>
    <dgm:cxn modelId="{2492058C-D5F3-495C-B7BD-9F3A6451EB62}" type="presParOf" srcId="{61F1403B-2E30-409C-8CE5-B85A1B2BBB4A}" destId="{C91DC925-B8B5-497A-ACDC-E316FFB73F50}" srcOrd="8" destOrd="0" presId="urn:microsoft.com/office/officeart/2005/8/layout/default#212"/>
    <dgm:cxn modelId="{34E132F0-447E-4CA6-BDD2-B1227C98B4CC}" type="presParOf" srcId="{61F1403B-2E30-409C-8CE5-B85A1B2BBB4A}" destId="{47DB8A1C-3124-4CCB-9968-166D37762CBE}" srcOrd="9" destOrd="0" presId="urn:microsoft.com/office/officeart/2005/8/layout/default#212"/>
    <dgm:cxn modelId="{628E6FFD-6E49-487A-AB0D-D14444512184}" type="presParOf" srcId="{61F1403B-2E30-409C-8CE5-B85A1B2BBB4A}" destId="{804CC09D-EC44-4A80-87C8-BC86E7299E4F}" srcOrd="10" destOrd="0" presId="urn:microsoft.com/office/officeart/2005/8/layout/default#21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B8C110-0D56-4A49-A47E-B569C2491E48}" type="doc">
      <dgm:prSet loTypeId="urn:microsoft.com/office/officeart/2005/8/layout/default#213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CEAC508-40DA-40F5-9472-1BE45A9F606A}">
      <dgm:prSet phldrT="[Text]"/>
      <dgm:spPr/>
      <dgm:t>
        <a:bodyPr/>
        <a:lstStyle/>
        <a:p>
          <a:r>
            <a:rPr lang="en-US" dirty="0" smtClean="0"/>
            <a:t>Allow for personalization</a:t>
          </a:r>
          <a:endParaRPr lang="en-US" dirty="0"/>
        </a:p>
      </dgm:t>
    </dgm:pt>
    <dgm:pt modelId="{5903B06A-F4AE-499A-B927-4B0F58BF6DC4}" type="parTrans" cxnId="{5C3A0CAB-416D-4835-AA81-8948851042EC}">
      <dgm:prSet/>
      <dgm:spPr/>
      <dgm:t>
        <a:bodyPr/>
        <a:lstStyle/>
        <a:p>
          <a:endParaRPr lang="en-US"/>
        </a:p>
      </dgm:t>
    </dgm:pt>
    <dgm:pt modelId="{53115A4D-7E8B-4756-BEA6-3EB6258C5027}" type="sibTrans" cxnId="{5C3A0CAB-416D-4835-AA81-8948851042EC}">
      <dgm:prSet/>
      <dgm:spPr/>
      <dgm:t>
        <a:bodyPr/>
        <a:lstStyle/>
        <a:p>
          <a:endParaRPr lang="en-US"/>
        </a:p>
      </dgm:t>
    </dgm:pt>
    <dgm:pt modelId="{755E1B00-33DA-4383-8E42-E89A9C4782B4}">
      <dgm:prSet phldrT="[Text]"/>
      <dgm:spPr/>
      <dgm:t>
        <a:bodyPr/>
        <a:lstStyle/>
        <a:p>
          <a:r>
            <a:rPr lang="en-US" dirty="0" smtClean="0"/>
            <a:t>Store users’ passwords</a:t>
          </a:r>
          <a:endParaRPr lang="en-US" dirty="0"/>
        </a:p>
      </dgm:t>
    </dgm:pt>
    <dgm:pt modelId="{AA5B9EF6-E5CE-47F7-8A00-2709C26A956D}" type="parTrans" cxnId="{AF10FFD1-403A-491A-9F09-FC4C23D757D4}">
      <dgm:prSet/>
      <dgm:spPr/>
      <dgm:t>
        <a:bodyPr/>
        <a:lstStyle/>
        <a:p>
          <a:endParaRPr lang="en-US"/>
        </a:p>
      </dgm:t>
    </dgm:pt>
    <dgm:pt modelId="{4CFC1759-36B4-4A26-98C4-1FC53605AA2A}" type="sibTrans" cxnId="{AF10FFD1-403A-491A-9F09-FC4C23D757D4}">
      <dgm:prSet/>
      <dgm:spPr/>
      <dgm:t>
        <a:bodyPr/>
        <a:lstStyle/>
        <a:p>
          <a:endParaRPr lang="en-US"/>
        </a:p>
      </dgm:t>
    </dgm:pt>
    <dgm:pt modelId="{2D23FCF3-DA31-4C64-95E0-46D8E43AA66F}">
      <dgm:prSet phldrT="[Text]"/>
      <dgm:spPr/>
      <dgm:t>
        <a:bodyPr/>
        <a:lstStyle/>
        <a:p>
          <a:r>
            <a:rPr lang="en-US" dirty="0" smtClean="0"/>
            <a:t>Assist with online shopping</a:t>
          </a:r>
          <a:endParaRPr lang="en-US" dirty="0"/>
        </a:p>
      </dgm:t>
    </dgm:pt>
    <dgm:pt modelId="{338E68E1-61F6-45CA-9390-7693A2927A50}" type="parTrans" cxnId="{AB89ABE3-232B-4AC9-BD3C-C5EB0BC2D0D6}">
      <dgm:prSet/>
      <dgm:spPr/>
      <dgm:t>
        <a:bodyPr/>
        <a:lstStyle/>
        <a:p>
          <a:endParaRPr lang="en-US"/>
        </a:p>
      </dgm:t>
    </dgm:pt>
    <dgm:pt modelId="{D5ACBB88-1480-42E9-A2E4-8CE12DFC74C2}" type="sibTrans" cxnId="{AB89ABE3-232B-4AC9-BD3C-C5EB0BC2D0D6}">
      <dgm:prSet/>
      <dgm:spPr/>
      <dgm:t>
        <a:bodyPr/>
        <a:lstStyle/>
        <a:p>
          <a:endParaRPr lang="en-US"/>
        </a:p>
      </dgm:t>
    </dgm:pt>
    <dgm:pt modelId="{14267D42-FA58-4C45-B23D-5BE98A53830A}">
      <dgm:prSet phldrT="[Text]"/>
      <dgm:spPr/>
      <dgm:t>
        <a:bodyPr/>
        <a:lstStyle/>
        <a:p>
          <a:r>
            <a:rPr lang="en-US" dirty="0" smtClean="0"/>
            <a:t>Track how often users visit a site</a:t>
          </a:r>
          <a:endParaRPr lang="en-US" dirty="0"/>
        </a:p>
      </dgm:t>
    </dgm:pt>
    <dgm:pt modelId="{FA9B3296-0CEC-4E09-AE92-4CEDC7F46B86}" type="parTrans" cxnId="{7CFF772E-037C-4C00-8EA3-44009AA6283E}">
      <dgm:prSet/>
      <dgm:spPr/>
      <dgm:t>
        <a:bodyPr/>
        <a:lstStyle/>
        <a:p>
          <a:endParaRPr lang="en-US"/>
        </a:p>
      </dgm:t>
    </dgm:pt>
    <dgm:pt modelId="{EBE39699-0018-4C15-8A9F-C3143772DB88}" type="sibTrans" cxnId="{7CFF772E-037C-4C00-8EA3-44009AA6283E}">
      <dgm:prSet/>
      <dgm:spPr/>
      <dgm:t>
        <a:bodyPr/>
        <a:lstStyle/>
        <a:p>
          <a:endParaRPr lang="en-US"/>
        </a:p>
      </dgm:t>
    </dgm:pt>
    <dgm:pt modelId="{482F9010-3F9B-4CC2-BB4D-DCFCD9946C1F}">
      <dgm:prSet phldrT="[Text]"/>
      <dgm:spPr/>
      <dgm:t>
        <a:bodyPr/>
        <a:lstStyle/>
        <a:p>
          <a:r>
            <a:rPr lang="en-US" dirty="0" smtClean="0"/>
            <a:t>Target advertisements</a:t>
          </a:r>
          <a:endParaRPr lang="en-US" dirty="0"/>
        </a:p>
      </dgm:t>
    </dgm:pt>
    <dgm:pt modelId="{74F69C5F-F21F-47E7-A26E-3487D9A8823E}" type="parTrans" cxnId="{4DB85C27-E54E-4AF1-88F6-4D7425660F39}">
      <dgm:prSet/>
      <dgm:spPr/>
      <dgm:t>
        <a:bodyPr/>
        <a:lstStyle/>
        <a:p>
          <a:endParaRPr lang="en-US"/>
        </a:p>
      </dgm:t>
    </dgm:pt>
    <dgm:pt modelId="{46EC7651-67B4-4B10-9BC8-07C67A3D7FB3}" type="sibTrans" cxnId="{4DB85C27-E54E-4AF1-88F6-4D7425660F39}">
      <dgm:prSet/>
      <dgm:spPr/>
      <dgm:t>
        <a:bodyPr/>
        <a:lstStyle/>
        <a:p>
          <a:endParaRPr lang="en-US"/>
        </a:p>
      </dgm:t>
    </dgm:pt>
    <dgm:pt modelId="{126B9B10-F9E6-46A2-AA01-D829E10B5138}" type="pres">
      <dgm:prSet presAssocID="{5AB8C110-0D56-4A49-A47E-B569C2491E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258CB9-E1BE-4737-A2DF-8BE18E8671CE}" type="pres">
      <dgm:prSet presAssocID="{FCEAC508-40DA-40F5-9472-1BE45A9F606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FFD1A1-FD8D-4B7D-A419-986F9EB711EF}" type="pres">
      <dgm:prSet presAssocID="{53115A4D-7E8B-4756-BEA6-3EB6258C5027}" presName="sibTrans" presStyleCnt="0"/>
      <dgm:spPr/>
      <dgm:t>
        <a:bodyPr/>
        <a:lstStyle/>
        <a:p>
          <a:endParaRPr lang="en-US"/>
        </a:p>
      </dgm:t>
    </dgm:pt>
    <dgm:pt modelId="{24391EE4-4327-4F0C-8F98-E28C395FC267}" type="pres">
      <dgm:prSet presAssocID="{755E1B00-33DA-4383-8E42-E89A9C4782B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B5990-BD43-4BEC-99C6-C157BD44DE35}" type="pres">
      <dgm:prSet presAssocID="{4CFC1759-36B4-4A26-98C4-1FC53605AA2A}" presName="sibTrans" presStyleCnt="0"/>
      <dgm:spPr/>
      <dgm:t>
        <a:bodyPr/>
        <a:lstStyle/>
        <a:p>
          <a:endParaRPr lang="en-US"/>
        </a:p>
      </dgm:t>
    </dgm:pt>
    <dgm:pt modelId="{96E88412-B6E7-4D25-9024-83C3E5675E26}" type="pres">
      <dgm:prSet presAssocID="{2D23FCF3-DA31-4C64-95E0-46D8E43AA66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91F352-7DF4-47AD-BD88-BE1DF5021D1E}" type="pres">
      <dgm:prSet presAssocID="{D5ACBB88-1480-42E9-A2E4-8CE12DFC74C2}" presName="sibTrans" presStyleCnt="0"/>
      <dgm:spPr/>
      <dgm:t>
        <a:bodyPr/>
        <a:lstStyle/>
        <a:p>
          <a:endParaRPr lang="en-US"/>
        </a:p>
      </dgm:t>
    </dgm:pt>
    <dgm:pt modelId="{10DFA974-E3E9-4523-8CED-74FBF7D31C53}" type="pres">
      <dgm:prSet presAssocID="{14267D42-FA58-4C45-B23D-5BE98A53830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FC2B8D-2CE0-4C41-A50A-2D4CC1B03E20}" type="pres">
      <dgm:prSet presAssocID="{EBE39699-0018-4C15-8A9F-C3143772DB88}" presName="sibTrans" presStyleCnt="0"/>
      <dgm:spPr/>
      <dgm:t>
        <a:bodyPr/>
        <a:lstStyle/>
        <a:p>
          <a:endParaRPr lang="en-US"/>
        </a:p>
      </dgm:t>
    </dgm:pt>
    <dgm:pt modelId="{C01F3BD1-F660-4AF1-809E-8EE4D6F8BECB}" type="pres">
      <dgm:prSet presAssocID="{482F9010-3F9B-4CC2-BB4D-DCFCD9946C1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FF772E-037C-4C00-8EA3-44009AA6283E}" srcId="{5AB8C110-0D56-4A49-A47E-B569C2491E48}" destId="{14267D42-FA58-4C45-B23D-5BE98A53830A}" srcOrd="3" destOrd="0" parTransId="{FA9B3296-0CEC-4E09-AE92-4CEDC7F46B86}" sibTransId="{EBE39699-0018-4C15-8A9F-C3143772DB88}"/>
    <dgm:cxn modelId="{AB89ABE3-232B-4AC9-BD3C-C5EB0BC2D0D6}" srcId="{5AB8C110-0D56-4A49-A47E-B569C2491E48}" destId="{2D23FCF3-DA31-4C64-95E0-46D8E43AA66F}" srcOrd="2" destOrd="0" parTransId="{338E68E1-61F6-45CA-9390-7693A2927A50}" sibTransId="{D5ACBB88-1480-42E9-A2E4-8CE12DFC74C2}"/>
    <dgm:cxn modelId="{97611234-427B-4F55-AD0A-EB1D92477D28}" type="presOf" srcId="{FCEAC508-40DA-40F5-9472-1BE45A9F606A}" destId="{80258CB9-E1BE-4737-A2DF-8BE18E8671CE}" srcOrd="0" destOrd="0" presId="urn:microsoft.com/office/officeart/2005/8/layout/default#213"/>
    <dgm:cxn modelId="{4DB85C27-E54E-4AF1-88F6-4D7425660F39}" srcId="{5AB8C110-0D56-4A49-A47E-B569C2491E48}" destId="{482F9010-3F9B-4CC2-BB4D-DCFCD9946C1F}" srcOrd="4" destOrd="0" parTransId="{74F69C5F-F21F-47E7-A26E-3487D9A8823E}" sibTransId="{46EC7651-67B4-4B10-9BC8-07C67A3D7FB3}"/>
    <dgm:cxn modelId="{44617541-FD8B-45CF-BB86-58DE1B98C8D7}" type="presOf" srcId="{755E1B00-33DA-4383-8E42-E89A9C4782B4}" destId="{24391EE4-4327-4F0C-8F98-E28C395FC267}" srcOrd="0" destOrd="0" presId="urn:microsoft.com/office/officeart/2005/8/layout/default#213"/>
    <dgm:cxn modelId="{5C3A0CAB-416D-4835-AA81-8948851042EC}" srcId="{5AB8C110-0D56-4A49-A47E-B569C2491E48}" destId="{FCEAC508-40DA-40F5-9472-1BE45A9F606A}" srcOrd="0" destOrd="0" parTransId="{5903B06A-F4AE-499A-B927-4B0F58BF6DC4}" sibTransId="{53115A4D-7E8B-4756-BEA6-3EB6258C5027}"/>
    <dgm:cxn modelId="{AE9B2717-FE52-421C-8B44-8505C237927A}" type="presOf" srcId="{5AB8C110-0D56-4A49-A47E-B569C2491E48}" destId="{126B9B10-F9E6-46A2-AA01-D829E10B5138}" srcOrd="0" destOrd="0" presId="urn:microsoft.com/office/officeart/2005/8/layout/default#213"/>
    <dgm:cxn modelId="{8B221CA9-50E6-4F13-AE8E-470B7809E8FA}" type="presOf" srcId="{14267D42-FA58-4C45-B23D-5BE98A53830A}" destId="{10DFA974-E3E9-4523-8CED-74FBF7D31C53}" srcOrd="0" destOrd="0" presId="urn:microsoft.com/office/officeart/2005/8/layout/default#213"/>
    <dgm:cxn modelId="{AF10FFD1-403A-491A-9F09-FC4C23D757D4}" srcId="{5AB8C110-0D56-4A49-A47E-B569C2491E48}" destId="{755E1B00-33DA-4383-8E42-E89A9C4782B4}" srcOrd="1" destOrd="0" parTransId="{AA5B9EF6-E5CE-47F7-8A00-2709C26A956D}" sibTransId="{4CFC1759-36B4-4A26-98C4-1FC53605AA2A}"/>
    <dgm:cxn modelId="{92CB0238-40BF-467C-B107-05CA97F82BAF}" type="presOf" srcId="{2D23FCF3-DA31-4C64-95E0-46D8E43AA66F}" destId="{96E88412-B6E7-4D25-9024-83C3E5675E26}" srcOrd="0" destOrd="0" presId="urn:microsoft.com/office/officeart/2005/8/layout/default#213"/>
    <dgm:cxn modelId="{24540CBD-68C8-4716-8977-47D0C65EC4B3}" type="presOf" srcId="{482F9010-3F9B-4CC2-BB4D-DCFCD9946C1F}" destId="{C01F3BD1-F660-4AF1-809E-8EE4D6F8BECB}" srcOrd="0" destOrd="0" presId="urn:microsoft.com/office/officeart/2005/8/layout/default#213"/>
    <dgm:cxn modelId="{D414A33B-2776-47BB-B514-E99958A24FD2}" type="presParOf" srcId="{126B9B10-F9E6-46A2-AA01-D829E10B5138}" destId="{80258CB9-E1BE-4737-A2DF-8BE18E8671CE}" srcOrd="0" destOrd="0" presId="urn:microsoft.com/office/officeart/2005/8/layout/default#213"/>
    <dgm:cxn modelId="{7E0306A9-0893-4495-86B8-FCE366608DFB}" type="presParOf" srcId="{126B9B10-F9E6-46A2-AA01-D829E10B5138}" destId="{52FFD1A1-FD8D-4B7D-A419-986F9EB711EF}" srcOrd="1" destOrd="0" presId="urn:microsoft.com/office/officeart/2005/8/layout/default#213"/>
    <dgm:cxn modelId="{CDDA1E6B-EECF-49D1-83E0-2F1646FB5EE3}" type="presParOf" srcId="{126B9B10-F9E6-46A2-AA01-D829E10B5138}" destId="{24391EE4-4327-4F0C-8F98-E28C395FC267}" srcOrd="2" destOrd="0" presId="urn:microsoft.com/office/officeart/2005/8/layout/default#213"/>
    <dgm:cxn modelId="{03ADAA4C-D1B9-4D34-9B11-B2FCD62A72D1}" type="presParOf" srcId="{126B9B10-F9E6-46A2-AA01-D829E10B5138}" destId="{980B5990-BD43-4BEC-99C6-C157BD44DE35}" srcOrd="3" destOrd="0" presId="urn:microsoft.com/office/officeart/2005/8/layout/default#213"/>
    <dgm:cxn modelId="{C24E02D5-FAA5-41D2-A3AE-6025490B1CC2}" type="presParOf" srcId="{126B9B10-F9E6-46A2-AA01-D829E10B5138}" destId="{96E88412-B6E7-4D25-9024-83C3E5675E26}" srcOrd="4" destOrd="0" presId="urn:microsoft.com/office/officeart/2005/8/layout/default#213"/>
    <dgm:cxn modelId="{44CB2060-97AF-48A8-BD37-4786328D9514}" type="presParOf" srcId="{126B9B10-F9E6-46A2-AA01-D829E10B5138}" destId="{2291F352-7DF4-47AD-BD88-BE1DF5021D1E}" srcOrd="5" destOrd="0" presId="urn:microsoft.com/office/officeart/2005/8/layout/default#213"/>
    <dgm:cxn modelId="{CA9CFD65-BF79-45B2-BA2D-8C52CB5AF2D2}" type="presParOf" srcId="{126B9B10-F9E6-46A2-AA01-D829E10B5138}" destId="{10DFA974-E3E9-4523-8CED-74FBF7D31C53}" srcOrd="6" destOrd="0" presId="urn:microsoft.com/office/officeart/2005/8/layout/default#213"/>
    <dgm:cxn modelId="{4215BA19-A9A1-45F7-BD5E-62731AB4B261}" type="presParOf" srcId="{126B9B10-F9E6-46A2-AA01-D829E10B5138}" destId="{7AFC2B8D-2CE0-4C41-A50A-2D4CC1B03E20}" srcOrd="7" destOrd="0" presId="urn:microsoft.com/office/officeart/2005/8/layout/default#213"/>
    <dgm:cxn modelId="{88BA00EC-25CD-44E0-A5CA-B16357D4B8C1}" type="presParOf" srcId="{126B9B10-F9E6-46A2-AA01-D829E10B5138}" destId="{C01F3BD1-F660-4AF1-809E-8EE4D6F8BECB}" srcOrd="8" destOrd="0" presId="urn:microsoft.com/office/officeart/2005/8/layout/default#21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7E389-0665-4AE5-BC34-D7E05E47FEA5}">
      <dsp:nvSpPr>
        <dsp:cNvPr id="0" name=""/>
        <dsp:cNvSpPr/>
      </dsp:nvSpPr>
      <dsp:spPr>
        <a:xfrm>
          <a:off x="538297" y="58952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Operating system runs much slower than usual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38297" y="58952"/>
        <a:ext cx="1937300" cy="1162380"/>
      </dsp:txXfrm>
    </dsp:sp>
    <dsp:sp modelId="{1D26E93C-86E7-419E-BB18-BF52BFEF9BE0}">
      <dsp:nvSpPr>
        <dsp:cNvPr id="0" name=""/>
        <dsp:cNvSpPr/>
      </dsp:nvSpPr>
      <dsp:spPr>
        <a:xfrm>
          <a:off x="2746064" y="139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30625"/>
                <a:satOff val="-439"/>
                <a:lumOff val="2561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0625"/>
                <a:satOff val="-439"/>
                <a:lumOff val="2561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0625"/>
                <a:satOff val="-439"/>
                <a:lumOff val="256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Available memory is less than expected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746064" y="1391"/>
        <a:ext cx="1937300" cy="1162380"/>
      </dsp:txXfrm>
    </dsp:sp>
    <dsp:sp modelId="{DBD5E9DE-E2BA-4D0D-8713-3F9E8EB8564A}">
      <dsp:nvSpPr>
        <dsp:cNvPr id="0" name=""/>
        <dsp:cNvSpPr/>
      </dsp:nvSpPr>
      <dsp:spPr>
        <a:xfrm>
          <a:off x="4877094" y="139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61249"/>
                <a:satOff val="-878"/>
                <a:lumOff val="5123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61249"/>
                <a:satOff val="-878"/>
                <a:lumOff val="5123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61249"/>
                <a:satOff val="-878"/>
                <a:lumOff val="512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Files become corrupted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77094" y="1391"/>
        <a:ext cx="1937300" cy="1162380"/>
      </dsp:txXfrm>
    </dsp:sp>
    <dsp:sp modelId="{013C0BD2-A815-4149-88D7-946088698AAE}">
      <dsp:nvSpPr>
        <dsp:cNvPr id="0" name=""/>
        <dsp:cNvSpPr/>
      </dsp:nvSpPr>
      <dsp:spPr>
        <a:xfrm>
          <a:off x="7008124" y="139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91874"/>
                <a:satOff val="-1318"/>
                <a:lumOff val="7684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91874"/>
                <a:satOff val="-1318"/>
                <a:lumOff val="7684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91874"/>
                <a:satOff val="-1318"/>
                <a:lumOff val="768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Screen displays unusual message or image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008124" y="1391"/>
        <a:ext cx="1937300" cy="1162380"/>
      </dsp:txXfrm>
    </dsp:sp>
    <dsp:sp modelId="{194AD8C6-C19F-4DA1-8AF9-1563D741E8D8}">
      <dsp:nvSpPr>
        <dsp:cNvPr id="0" name=""/>
        <dsp:cNvSpPr/>
      </dsp:nvSpPr>
      <dsp:spPr>
        <a:xfrm>
          <a:off x="615034" y="135750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122498"/>
                <a:satOff val="-1757"/>
                <a:lumOff val="10246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22498"/>
                <a:satOff val="-1757"/>
                <a:lumOff val="10246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22498"/>
                <a:satOff val="-1757"/>
                <a:lumOff val="1024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Music or unusual sound plays randomly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5034" y="1357501"/>
        <a:ext cx="1937300" cy="1162380"/>
      </dsp:txXfrm>
    </dsp:sp>
    <dsp:sp modelId="{A6F774B4-8F21-4CD7-9A75-642ADF2F0D23}">
      <dsp:nvSpPr>
        <dsp:cNvPr id="0" name=""/>
        <dsp:cNvSpPr/>
      </dsp:nvSpPr>
      <dsp:spPr>
        <a:xfrm>
          <a:off x="2746064" y="135750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Existing programs and files disappear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746064" y="1357501"/>
        <a:ext cx="1937300" cy="1162380"/>
      </dsp:txXfrm>
    </dsp:sp>
    <dsp:sp modelId="{5134D6B5-D40E-4E8F-985C-5890A0F8FA69}">
      <dsp:nvSpPr>
        <dsp:cNvPr id="0" name=""/>
        <dsp:cNvSpPr/>
      </dsp:nvSpPr>
      <dsp:spPr>
        <a:xfrm>
          <a:off x="4877094" y="135750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183747"/>
                <a:satOff val="-2635"/>
                <a:lumOff val="15369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83747"/>
                <a:satOff val="-2635"/>
                <a:lumOff val="15369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83747"/>
                <a:satOff val="-2635"/>
                <a:lumOff val="1536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Programs or files do not work properly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77094" y="1357501"/>
        <a:ext cx="1937300" cy="1162380"/>
      </dsp:txXfrm>
    </dsp:sp>
    <dsp:sp modelId="{83770F09-A47B-4A8E-9B5E-A128FEAB8675}">
      <dsp:nvSpPr>
        <dsp:cNvPr id="0" name=""/>
        <dsp:cNvSpPr/>
      </dsp:nvSpPr>
      <dsp:spPr>
        <a:xfrm>
          <a:off x="7008124" y="135750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214372"/>
                <a:satOff val="-3074"/>
                <a:lumOff val="17930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14372"/>
                <a:satOff val="-3074"/>
                <a:lumOff val="17930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14372"/>
                <a:satOff val="-3074"/>
                <a:lumOff val="1793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Unknown programs or files mysteriously appear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008124" y="1357501"/>
        <a:ext cx="1937300" cy="1162380"/>
      </dsp:txXfrm>
    </dsp:sp>
    <dsp:sp modelId="{B3BB5626-B6E2-4044-B769-845C9D0C9500}">
      <dsp:nvSpPr>
        <dsp:cNvPr id="0" name=""/>
        <dsp:cNvSpPr/>
      </dsp:nvSpPr>
      <dsp:spPr>
        <a:xfrm>
          <a:off x="1680549" y="271361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244997"/>
                <a:satOff val="-3514"/>
                <a:lumOff val="20492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44997"/>
                <a:satOff val="-3514"/>
                <a:lumOff val="20492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44997"/>
                <a:satOff val="-3514"/>
                <a:lumOff val="2049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 properties change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680549" y="2713611"/>
        <a:ext cx="1937300" cy="1162380"/>
      </dsp:txXfrm>
    </dsp:sp>
    <dsp:sp modelId="{5FAD1FCF-E74F-49F4-9C83-E220EED00CB5}">
      <dsp:nvSpPr>
        <dsp:cNvPr id="0" name=""/>
        <dsp:cNvSpPr/>
      </dsp:nvSpPr>
      <dsp:spPr>
        <a:xfrm>
          <a:off x="3811579" y="271361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275621"/>
                <a:satOff val="-3953"/>
                <a:lumOff val="23053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75621"/>
                <a:satOff val="-3953"/>
                <a:lumOff val="23053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75621"/>
                <a:satOff val="-3953"/>
                <a:lumOff val="2305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Operating system does not start up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811579" y="2713611"/>
        <a:ext cx="1937300" cy="1162380"/>
      </dsp:txXfrm>
    </dsp:sp>
    <dsp:sp modelId="{BFEF3064-1C90-47C0-A900-EDF3B304FC1D}">
      <dsp:nvSpPr>
        <dsp:cNvPr id="0" name=""/>
        <dsp:cNvSpPr/>
      </dsp:nvSpPr>
      <dsp:spPr>
        <a:xfrm>
          <a:off x="5942609" y="2713611"/>
          <a:ext cx="1937300" cy="1162380"/>
        </a:xfrm>
        <a:prstGeom prst="rect">
          <a:avLst/>
        </a:prstGeom>
        <a:gradFill rotWithShape="0">
          <a:gsLst>
            <a:gs pos="0">
              <a:srgbClr val="4F81BD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Operating system shuts down unexpectedly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42609" y="2713611"/>
        <a:ext cx="1937300" cy="1162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1F19F-DB49-477C-A70E-B5420C1E45B3}">
      <dsp:nvSpPr>
        <dsp:cNvPr id="0" name=""/>
        <dsp:cNvSpPr/>
      </dsp:nvSpPr>
      <dsp:spPr>
        <a:xfrm>
          <a:off x="1102221" y="1292"/>
          <a:ext cx="2049549" cy="1229729"/>
        </a:xfrm>
        <a:prstGeom prst="snip2Diag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Law enforcement</a:t>
          </a:r>
          <a:endParaRPr lang="en-US" sz="2000" kern="1200" dirty="0"/>
        </a:p>
      </dsp:txBody>
      <dsp:txXfrm>
        <a:off x="1204700" y="103771"/>
        <a:ext cx="1844591" cy="1024771"/>
      </dsp:txXfrm>
    </dsp:sp>
    <dsp:sp modelId="{BADBE265-DE4A-42CB-A2A8-0B57F8FDD838}">
      <dsp:nvSpPr>
        <dsp:cNvPr id="0" name=""/>
        <dsp:cNvSpPr/>
      </dsp:nvSpPr>
      <dsp:spPr>
        <a:xfrm>
          <a:off x="3356725" y="0"/>
          <a:ext cx="2049549" cy="1229729"/>
        </a:xfrm>
        <a:prstGeom prst="snip2DiagRect">
          <a:avLst/>
        </a:prstGeom>
        <a:gradFill rotWithShape="0">
          <a:gsLst>
            <a:gs pos="0">
              <a:schemeClr val="accent2">
                <a:shade val="80000"/>
                <a:hueOff val="-120354"/>
                <a:satOff val="2542"/>
                <a:lumOff val="67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120354"/>
                <a:satOff val="2542"/>
                <a:lumOff val="67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120354"/>
                <a:satOff val="2542"/>
                <a:lumOff val="67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Criminal prosecutors</a:t>
          </a:r>
          <a:endParaRPr lang="en-US" sz="2000" kern="1200" dirty="0"/>
        </a:p>
      </dsp:txBody>
      <dsp:txXfrm>
        <a:off x="3459204" y="102479"/>
        <a:ext cx="1844591" cy="1024771"/>
      </dsp:txXfrm>
    </dsp:sp>
    <dsp:sp modelId="{3A1FD2B0-2B1A-4F92-B24A-2680EEE3FAB9}">
      <dsp:nvSpPr>
        <dsp:cNvPr id="0" name=""/>
        <dsp:cNvSpPr/>
      </dsp:nvSpPr>
      <dsp:spPr>
        <a:xfrm>
          <a:off x="5611229" y="1292"/>
          <a:ext cx="2049549" cy="1229729"/>
        </a:xfrm>
        <a:prstGeom prst="snip2DiagRect">
          <a:avLst/>
        </a:prstGeom>
        <a:gradFill rotWithShape="0">
          <a:gsLst>
            <a:gs pos="0">
              <a:schemeClr val="accent2">
                <a:shade val="80000"/>
                <a:hueOff val="-240708"/>
                <a:satOff val="5083"/>
                <a:lumOff val="135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240708"/>
                <a:satOff val="5083"/>
                <a:lumOff val="135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240708"/>
                <a:satOff val="5083"/>
                <a:lumOff val="135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Military intelligence</a:t>
          </a:r>
          <a:endParaRPr lang="en-US" sz="2000" kern="1200" dirty="0"/>
        </a:p>
      </dsp:txBody>
      <dsp:txXfrm>
        <a:off x="5713708" y="103771"/>
        <a:ext cx="1844591" cy="1024771"/>
      </dsp:txXfrm>
    </dsp:sp>
    <dsp:sp modelId="{55274754-1FE1-4D81-A2D3-7A33CBEA2644}">
      <dsp:nvSpPr>
        <dsp:cNvPr id="0" name=""/>
        <dsp:cNvSpPr/>
      </dsp:nvSpPr>
      <dsp:spPr>
        <a:xfrm>
          <a:off x="2229473" y="1435977"/>
          <a:ext cx="2049549" cy="1229729"/>
        </a:xfrm>
        <a:prstGeom prst="snip2DiagRect">
          <a:avLst/>
        </a:prstGeom>
        <a:gradFill rotWithShape="0">
          <a:gsLst>
            <a:gs pos="0">
              <a:schemeClr val="accent2">
                <a:shade val="80000"/>
                <a:hueOff val="-361061"/>
                <a:satOff val="7625"/>
                <a:lumOff val="203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361061"/>
                <a:satOff val="7625"/>
                <a:lumOff val="203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361061"/>
                <a:satOff val="7625"/>
                <a:lumOff val="203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Insurance agencies</a:t>
          </a:r>
          <a:endParaRPr lang="en-US" sz="2000" kern="1200" dirty="0"/>
        </a:p>
      </dsp:txBody>
      <dsp:txXfrm>
        <a:off x="2331952" y="1538456"/>
        <a:ext cx="1844591" cy="1024771"/>
      </dsp:txXfrm>
    </dsp:sp>
    <dsp:sp modelId="{4C2D8B3B-C6F0-4C18-B510-F04E33D0C834}">
      <dsp:nvSpPr>
        <dsp:cNvPr id="0" name=""/>
        <dsp:cNvSpPr/>
      </dsp:nvSpPr>
      <dsp:spPr>
        <a:xfrm>
          <a:off x="4483977" y="1435977"/>
          <a:ext cx="2049549" cy="1229729"/>
        </a:xfrm>
        <a:prstGeom prst="snip2DiagRect">
          <a:avLst/>
        </a:prstGeom>
        <a:gradFill rotWithShape="0">
          <a:gsLst>
            <a:gs pos="0">
              <a:schemeClr val="accent2">
                <a:shade val="80000"/>
                <a:hueOff val="-481415"/>
                <a:satOff val="10166"/>
                <a:lumOff val="270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481415"/>
                <a:satOff val="10166"/>
                <a:lumOff val="270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481415"/>
                <a:satOff val="10166"/>
                <a:lumOff val="270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Information security departments</a:t>
          </a:r>
          <a:endParaRPr lang="en-US" sz="2000" kern="1200" dirty="0"/>
        </a:p>
      </dsp:txBody>
      <dsp:txXfrm>
        <a:off x="4586456" y="1538456"/>
        <a:ext cx="1844591" cy="10247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3EC57-E219-48F4-A526-F9316A5A62EE}">
      <dsp:nvSpPr>
        <dsp:cNvPr id="0" name=""/>
        <dsp:cNvSpPr/>
      </dsp:nvSpPr>
      <dsp:spPr>
        <a:xfrm>
          <a:off x="373531" y="2282"/>
          <a:ext cx="2215929" cy="1329557"/>
        </a:xfrm>
        <a:prstGeom prst="flowChartPunchedTap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Physical access controls</a:t>
          </a:r>
          <a:endParaRPr lang="en-US" sz="1700" kern="1200" dirty="0"/>
        </a:p>
      </dsp:txBody>
      <dsp:txXfrm>
        <a:off x="373531" y="268193"/>
        <a:ext cx="2215929" cy="797735"/>
      </dsp:txXfrm>
    </dsp:sp>
    <dsp:sp modelId="{46B467EB-EDA3-4FB2-A8D2-84A2397B3010}">
      <dsp:nvSpPr>
        <dsp:cNvPr id="0" name=""/>
        <dsp:cNvSpPr/>
      </dsp:nvSpPr>
      <dsp:spPr>
        <a:xfrm>
          <a:off x="2811054" y="2282"/>
          <a:ext cx="2215929" cy="1329557"/>
        </a:xfrm>
        <a:prstGeom prst="flowChartPunchedTap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Alarm systems</a:t>
          </a:r>
          <a:endParaRPr lang="en-US" sz="1700" kern="1200" dirty="0"/>
        </a:p>
      </dsp:txBody>
      <dsp:txXfrm>
        <a:off x="2811054" y="268193"/>
        <a:ext cx="2215929" cy="797735"/>
      </dsp:txXfrm>
    </dsp:sp>
    <dsp:sp modelId="{1C8C21DC-BB06-4B34-BF2E-E504C54B1510}">
      <dsp:nvSpPr>
        <dsp:cNvPr id="0" name=""/>
        <dsp:cNvSpPr/>
      </dsp:nvSpPr>
      <dsp:spPr>
        <a:xfrm>
          <a:off x="5248576" y="2282"/>
          <a:ext cx="2215929" cy="1329557"/>
        </a:xfrm>
        <a:prstGeom prst="flowChartPunchedTap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Cables to lock equipment</a:t>
          </a:r>
          <a:endParaRPr lang="en-US" sz="1700" kern="1200" dirty="0"/>
        </a:p>
      </dsp:txBody>
      <dsp:txXfrm>
        <a:off x="5248576" y="268193"/>
        <a:ext cx="2215929" cy="797735"/>
      </dsp:txXfrm>
    </dsp:sp>
    <dsp:sp modelId="{2AA59691-86D0-46A3-9808-1AE33E36E59E}">
      <dsp:nvSpPr>
        <dsp:cNvPr id="0" name=""/>
        <dsp:cNvSpPr/>
      </dsp:nvSpPr>
      <dsp:spPr>
        <a:xfrm>
          <a:off x="1592292" y="1553433"/>
          <a:ext cx="2215929" cy="1329557"/>
        </a:xfrm>
        <a:prstGeom prst="flowChartPunchedTap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Real time location system</a:t>
          </a:r>
          <a:endParaRPr lang="en-US" sz="1700" kern="1200" dirty="0"/>
        </a:p>
      </dsp:txBody>
      <dsp:txXfrm>
        <a:off x="1592292" y="1819344"/>
        <a:ext cx="2215929" cy="797735"/>
      </dsp:txXfrm>
    </dsp:sp>
    <dsp:sp modelId="{6D21E7AB-BD4F-4C1C-8E67-F7C1D369F79B}">
      <dsp:nvSpPr>
        <dsp:cNvPr id="0" name=""/>
        <dsp:cNvSpPr/>
      </dsp:nvSpPr>
      <dsp:spPr>
        <a:xfrm>
          <a:off x="4029815" y="1553433"/>
          <a:ext cx="2215929" cy="1329557"/>
        </a:xfrm>
        <a:prstGeom prst="flowChartPunchedTap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Passwords, possessed objects, and biometrics</a:t>
          </a:r>
          <a:endParaRPr lang="en-US" sz="1700" kern="1200" dirty="0"/>
        </a:p>
      </dsp:txBody>
      <dsp:txXfrm>
        <a:off x="4029815" y="1819344"/>
        <a:ext cx="2215929" cy="7977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3F0D5-2D42-4E92-BAA7-5F2B47C06BAA}">
      <dsp:nvSpPr>
        <dsp:cNvPr id="0" name=""/>
        <dsp:cNvSpPr/>
      </dsp:nvSpPr>
      <dsp:spPr>
        <a:xfrm>
          <a:off x="795539" y="706"/>
          <a:ext cx="3319277" cy="1991566"/>
        </a:xfrm>
        <a:prstGeom prst="pentag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Steals software media</a:t>
          </a:r>
          <a:endParaRPr lang="en-US" sz="2200" kern="1200" dirty="0"/>
        </a:p>
      </dsp:txBody>
      <dsp:txXfrm>
        <a:off x="1429467" y="470850"/>
        <a:ext cx="2051421" cy="1521417"/>
      </dsp:txXfrm>
    </dsp:sp>
    <dsp:sp modelId="{AE06D752-D155-4D88-B43D-B81ECF9374A0}">
      <dsp:nvSpPr>
        <dsp:cNvPr id="0" name=""/>
        <dsp:cNvSpPr/>
      </dsp:nvSpPr>
      <dsp:spPr>
        <a:xfrm>
          <a:off x="4446744" y="706"/>
          <a:ext cx="3319277" cy="1991566"/>
        </a:xfrm>
        <a:prstGeom prst="pentag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Intentionally erases programs</a:t>
          </a:r>
          <a:endParaRPr lang="en-US" sz="2200" kern="1200" dirty="0"/>
        </a:p>
      </dsp:txBody>
      <dsp:txXfrm>
        <a:off x="5080672" y="470850"/>
        <a:ext cx="2051421" cy="1521417"/>
      </dsp:txXfrm>
    </dsp:sp>
    <dsp:sp modelId="{1CCB6250-2DAB-46D4-8726-1C5DFC7B0A11}">
      <dsp:nvSpPr>
        <dsp:cNvPr id="0" name=""/>
        <dsp:cNvSpPr/>
      </dsp:nvSpPr>
      <dsp:spPr>
        <a:xfrm>
          <a:off x="795539" y="2324200"/>
          <a:ext cx="3319277" cy="1991566"/>
        </a:xfrm>
        <a:prstGeom prst="pentag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Illegally copies a program</a:t>
          </a:r>
          <a:endParaRPr lang="en-US" sz="2200" kern="1200" dirty="0"/>
        </a:p>
      </dsp:txBody>
      <dsp:txXfrm>
        <a:off x="1429467" y="2794344"/>
        <a:ext cx="2051421" cy="1521417"/>
      </dsp:txXfrm>
    </dsp:sp>
    <dsp:sp modelId="{599A9B4E-8B64-4B59-B681-81A8624D3642}">
      <dsp:nvSpPr>
        <dsp:cNvPr id="0" name=""/>
        <dsp:cNvSpPr/>
      </dsp:nvSpPr>
      <dsp:spPr>
        <a:xfrm>
          <a:off x="4446744" y="2324200"/>
          <a:ext cx="3319277" cy="1991566"/>
        </a:xfrm>
        <a:prstGeom prst="pentag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Illegally registers and/or activates a program</a:t>
          </a:r>
          <a:endParaRPr lang="en-US" sz="2200" kern="1200" dirty="0"/>
        </a:p>
      </dsp:txBody>
      <dsp:txXfrm>
        <a:off x="5080672" y="2794344"/>
        <a:ext cx="2051421" cy="15214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76D43-8D18-44EA-AC8B-B0A4F3CF2C5E}">
      <dsp:nvSpPr>
        <dsp:cNvPr id="0" name=""/>
        <dsp:cNvSpPr/>
      </dsp:nvSpPr>
      <dsp:spPr>
        <a:xfrm>
          <a:off x="482381" y="1895"/>
          <a:ext cx="2341698" cy="1405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Craves computer time</a:t>
          </a:r>
          <a:endParaRPr lang="en-US" sz="2800" kern="1200" dirty="0"/>
        </a:p>
      </dsp:txBody>
      <dsp:txXfrm>
        <a:off x="482381" y="1895"/>
        <a:ext cx="2341698" cy="1405019"/>
      </dsp:txXfrm>
    </dsp:sp>
    <dsp:sp modelId="{588164C5-A3DD-4BD7-8846-482EFC6B3479}">
      <dsp:nvSpPr>
        <dsp:cNvPr id="0" name=""/>
        <dsp:cNvSpPr/>
      </dsp:nvSpPr>
      <dsp:spPr>
        <a:xfrm>
          <a:off x="3058250" y="1895"/>
          <a:ext cx="2341698" cy="1405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Overjoy</a:t>
          </a:r>
          <a:r>
            <a:rPr lang="en-US" sz="2800" kern="1200" dirty="0" smtClean="0"/>
            <a:t> when at the computer</a:t>
          </a:r>
          <a:endParaRPr lang="en-US" sz="2800" kern="1200" dirty="0"/>
        </a:p>
      </dsp:txBody>
      <dsp:txXfrm>
        <a:off x="3058250" y="1895"/>
        <a:ext cx="2341698" cy="1405019"/>
      </dsp:txXfrm>
    </dsp:sp>
    <dsp:sp modelId="{591C3481-87A4-4266-B243-3B3EC40439B0}">
      <dsp:nvSpPr>
        <dsp:cNvPr id="0" name=""/>
        <dsp:cNvSpPr/>
      </dsp:nvSpPr>
      <dsp:spPr>
        <a:xfrm>
          <a:off x="5634119" y="1895"/>
          <a:ext cx="2341698" cy="1405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Unable to stop computer activity</a:t>
          </a:r>
          <a:endParaRPr lang="en-US" sz="2800" kern="1200" dirty="0"/>
        </a:p>
      </dsp:txBody>
      <dsp:txXfrm>
        <a:off x="5634119" y="1895"/>
        <a:ext cx="2341698" cy="1405019"/>
      </dsp:txXfrm>
    </dsp:sp>
    <dsp:sp modelId="{814C18AD-B62B-48D5-B498-097255A60D54}">
      <dsp:nvSpPr>
        <dsp:cNvPr id="0" name=""/>
        <dsp:cNvSpPr/>
      </dsp:nvSpPr>
      <dsp:spPr>
        <a:xfrm>
          <a:off x="482381" y="1641084"/>
          <a:ext cx="2341698" cy="1405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Irritable when not at the computer</a:t>
          </a:r>
          <a:endParaRPr lang="en-US" sz="2800" kern="1200" dirty="0"/>
        </a:p>
      </dsp:txBody>
      <dsp:txXfrm>
        <a:off x="482381" y="1641084"/>
        <a:ext cx="2341698" cy="1405019"/>
      </dsp:txXfrm>
    </dsp:sp>
    <dsp:sp modelId="{C91DC925-B8B5-497A-ACDC-E316FFB73F50}">
      <dsp:nvSpPr>
        <dsp:cNvPr id="0" name=""/>
        <dsp:cNvSpPr/>
      </dsp:nvSpPr>
      <dsp:spPr>
        <a:xfrm>
          <a:off x="3058250" y="1641084"/>
          <a:ext cx="2341698" cy="1405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Neglects family and friends</a:t>
          </a:r>
          <a:endParaRPr lang="en-US" sz="2800" kern="1200" dirty="0"/>
        </a:p>
      </dsp:txBody>
      <dsp:txXfrm>
        <a:off x="3058250" y="1641084"/>
        <a:ext cx="2341698" cy="1405019"/>
      </dsp:txXfrm>
    </dsp:sp>
    <dsp:sp modelId="{804CC09D-EC44-4A80-87C8-BC86E7299E4F}">
      <dsp:nvSpPr>
        <dsp:cNvPr id="0" name=""/>
        <dsp:cNvSpPr/>
      </dsp:nvSpPr>
      <dsp:spPr>
        <a:xfrm>
          <a:off x="5634119" y="1641084"/>
          <a:ext cx="2341698" cy="1405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Problems at work or school</a:t>
          </a:r>
          <a:endParaRPr lang="en-US" sz="2800" kern="1200" dirty="0"/>
        </a:p>
      </dsp:txBody>
      <dsp:txXfrm>
        <a:off x="5634119" y="1641084"/>
        <a:ext cx="2341698" cy="14050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58CB9-E1BE-4737-A2DF-8BE18E8671CE}">
      <dsp:nvSpPr>
        <dsp:cNvPr id="0" name=""/>
        <dsp:cNvSpPr/>
      </dsp:nvSpPr>
      <dsp:spPr>
        <a:xfrm>
          <a:off x="0" y="175021"/>
          <a:ext cx="2309812" cy="13858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Allow for personalization</a:t>
          </a:r>
          <a:endParaRPr lang="en-US" sz="2600" kern="1200" dirty="0"/>
        </a:p>
      </dsp:txBody>
      <dsp:txXfrm>
        <a:off x="0" y="175021"/>
        <a:ext cx="2309812" cy="1385887"/>
      </dsp:txXfrm>
    </dsp:sp>
    <dsp:sp modelId="{24391EE4-4327-4F0C-8F98-E28C395FC267}">
      <dsp:nvSpPr>
        <dsp:cNvPr id="0" name=""/>
        <dsp:cNvSpPr/>
      </dsp:nvSpPr>
      <dsp:spPr>
        <a:xfrm>
          <a:off x="2540793" y="175021"/>
          <a:ext cx="2309812" cy="13858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Store users’ passwords</a:t>
          </a:r>
          <a:endParaRPr lang="en-US" sz="2600" kern="1200" dirty="0"/>
        </a:p>
      </dsp:txBody>
      <dsp:txXfrm>
        <a:off x="2540793" y="175021"/>
        <a:ext cx="2309812" cy="1385887"/>
      </dsp:txXfrm>
    </dsp:sp>
    <dsp:sp modelId="{96E88412-B6E7-4D25-9024-83C3E5675E26}">
      <dsp:nvSpPr>
        <dsp:cNvPr id="0" name=""/>
        <dsp:cNvSpPr/>
      </dsp:nvSpPr>
      <dsp:spPr>
        <a:xfrm>
          <a:off x="5081587" y="175021"/>
          <a:ext cx="2309812" cy="13858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Assist with online shopping</a:t>
          </a:r>
          <a:endParaRPr lang="en-US" sz="2600" kern="1200" dirty="0"/>
        </a:p>
      </dsp:txBody>
      <dsp:txXfrm>
        <a:off x="5081587" y="175021"/>
        <a:ext cx="2309812" cy="1385887"/>
      </dsp:txXfrm>
    </dsp:sp>
    <dsp:sp modelId="{10DFA974-E3E9-4523-8CED-74FBF7D31C53}">
      <dsp:nvSpPr>
        <dsp:cNvPr id="0" name=""/>
        <dsp:cNvSpPr/>
      </dsp:nvSpPr>
      <dsp:spPr>
        <a:xfrm>
          <a:off x="1270396" y="1791890"/>
          <a:ext cx="2309812" cy="13858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Track how often users visit a site</a:t>
          </a:r>
          <a:endParaRPr lang="en-US" sz="2600" kern="1200" dirty="0"/>
        </a:p>
      </dsp:txBody>
      <dsp:txXfrm>
        <a:off x="1270396" y="1791890"/>
        <a:ext cx="2309812" cy="1385887"/>
      </dsp:txXfrm>
    </dsp:sp>
    <dsp:sp modelId="{C01F3BD1-F660-4AF1-809E-8EE4D6F8BECB}">
      <dsp:nvSpPr>
        <dsp:cNvPr id="0" name=""/>
        <dsp:cNvSpPr/>
      </dsp:nvSpPr>
      <dsp:spPr>
        <a:xfrm>
          <a:off x="3811190" y="1791890"/>
          <a:ext cx="2309812" cy="13858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Target advertisements</a:t>
          </a:r>
          <a:endParaRPr lang="en-US" sz="2600" kern="1200" dirty="0"/>
        </a:p>
      </dsp:txBody>
      <dsp:txXfrm>
        <a:off x="3811190" y="1791890"/>
        <a:ext cx="2309812" cy="1385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206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07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09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10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1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1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8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7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8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7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3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8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3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84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5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2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4C9D6-9B14-4164-A349-6ABD945BF83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29F03-4ED1-4BA7-888F-1AA9C61C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 to Information and Communication Technology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CPS 111</a:t>
            </a:r>
            <a:endParaRPr lang="en-US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152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-1" y="1068042"/>
            <a:ext cx="10719303" cy="2387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Computer Security and Safety, Ethics, and Privacy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908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168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Computer Security Risks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5057"/>
            <a:ext cx="10515600" cy="4981906"/>
          </a:xfrm>
        </p:spPr>
        <p:txBody>
          <a:bodyPr/>
          <a:lstStyle/>
          <a:p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security risk</a:t>
            </a:r>
            <a:r>
              <a:rPr lang="en-US" altLang="en-US" sz="2600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any event or action that could cause a loss of or damage to computer hardware, software, data, information, or processing capability</a:t>
            </a:r>
          </a:p>
          <a:p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cybercrime</a:t>
            </a: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an online or Internet-based illegal act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977" y="3533587"/>
            <a:ext cx="87249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50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422275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Computer Security Risks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8" descr="Fig10-0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51" y="1004934"/>
            <a:ext cx="9935424" cy="5191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61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222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Internet and Network Attacks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6950"/>
            <a:ext cx="10515600" cy="5000013"/>
          </a:xfrm>
        </p:spPr>
        <p:txBody>
          <a:bodyPr/>
          <a:lstStyle/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transmitted over networks has a higher degree of security risk than information kept on an organization’s premises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51" y="2868486"/>
            <a:ext cx="889635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26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Internet and Network Attacks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0448"/>
            <a:ext cx="10515600" cy="4746515"/>
          </a:xfrm>
        </p:spPr>
        <p:txBody>
          <a:bodyPr/>
          <a:lstStyle/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infected computer has one or more of the following symptoms: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8491591"/>
              </p:ext>
            </p:extLst>
          </p:nvPr>
        </p:nvGraphicFramePr>
        <p:xfrm>
          <a:off x="1339912" y="2299579"/>
          <a:ext cx="9560459" cy="3877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5539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377259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Internet and Network Attacks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8" descr="Fig10-0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15" y="742384"/>
            <a:ext cx="9850170" cy="6059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12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2526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Internet and Network Attacks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7652"/>
            <a:ext cx="10515600" cy="5389311"/>
          </a:xfrm>
        </p:spPr>
        <p:txBody>
          <a:bodyPr/>
          <a:lstStyle/>
          <a:p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Users can take several precautions to protect their home and work computers and mobile devices from these malicious infections</a:t>
            </a:r>
          </a:p>
          <a:p>
            <a:endParaRPr lang="en-US" dirty="0"/>
          </a:p>
        </p:txBody>
      </p:sp>
      <p:pic>
        <p:nvPicPr>
          <p:cNvPr id="4" name="Picture 3" descr="Fig10-0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60" y="1943054"/>
            <a:ext cx="11694182" cy="438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9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3473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Internet and Network Attacks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9" descr="CFig11-06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2888" y="1055659"/>
            <a:ext cx="7436667" cy="5802341"/>
          </a:xfrm>
        </p:spPr>
      </p:pic>
    </p:spTree>
    <p:extLst>
      <p:ext uri="{BB962C8B-B14F-4D97-AF65-F5344CB8AC3E}">
        <p14:creationId xmlns:p14="http://schemas.microsoft.com/office/powerpoint/2010/main" val="295167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863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Internet and Network Attacks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0614"/>
            <a:ext cx="10515600" cy="5226349"/>
          </a:xfrm>
        </p:spPr>
        <p:txBody>
          <a:bodyPr/>
          <a:lstStyle/>
          <a:p>
            <a:endParaRPr lang="en-US" altLang="en-US" sz="2400" dirty="0" smtClean="0"/>
          </a:p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4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botnet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group of compromised computers connected to a network</a:t>
            </a:r>
          </a:p>
          <a:p>
            <a:pPr lvl="1"/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compromised computer is known as a </a:t>
            </a:r>
            <a:r>
              <a:rPr lang="en-US" altLang="en-US" sz="20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zombie</a:t>
            </a:r>
            <a:endParaRPr lang="en-US" altLang="en-US" sz="2000" dirty="0" smtClean="0">
              <a:solidFill>
                <a:srgbClr val="095F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4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denial of service attack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4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attack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disrupts computer access to Internet services</a:t>
            </a:r>
          </a:p>
          <a:p>
            <a:endParaRPr lang="en-US" alt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door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program or set of instructions in a program that allow users to bypass security controls</a:t>
            </a:r>
          </a:p>
          <a:p>
            <a:endParaRPr lang="en-US" alt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Spoofing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technique intruders use to make their network or Internet transmission appear legitimate</a:t>
            </a:r>
            <a:endParaRPr lang="en-US" alt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618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381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Internet and Network Attacks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5057"/>
            <a:ext cx="10515600" cy="4981906"/>
          </a:xfrm>
        </p:spPr>
        <p:txBody>
          <a:bodyPr/>
          <a:lstStyle/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4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firewall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hardware and/or software that protects a network’s resources from intrusion</a:t>
            </a:r>
          </a:p>
          <a:p>
            <a:endParaRPr lang="en-US" dirty="0"/>
          </a:p>
        </p:txBody>
      </p:sp>
      <p:pic>
        <p:nvPicPr>
          <p:cNvPr id="4" name="Picture 3" descr="Fig10-0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157" y="1662064"/>
            <a:ext cx="8056076" cy="505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08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Internet and Network Attacks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6828"/>
            <a:ext cx="10515600" cy="5190135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          </a:t>
            </a:r>
          </a:p>
          <a:p>
            <a:pPr marL="0" lv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Intrusion detection software</a:t>
            </a:r>
          </a:p>
          <a:p>
            <a:pPr lvl="0"/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Analyzes all network traffic</a:t>
            </a:r>
          </a:p>
          <a:p>
            <a:pPr lvl="0"/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Assesses system vulnerabilities</a:t>
            </a:r>
          </a:p>
          <a:p>
            <a:pPr lvl="0"/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Identifies any unauthorized intrusions</a:t>
            </a:r>
          </a:p>
          <a:p>
            <a:pPr lvl="0"/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Notifies network administrators of suspicious behavior patterns or security breaches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470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2649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Unauthorized Access and Use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983" y="1263061"/>
            <a:ext cx="897255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91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531813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Unauthorized Access and Use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87425"/>
            <a:ext cx="10515600" cy="5189538"/>
          </a:xfrm>
        </p:spPr>
        <p:txBody>
          <a:bodyPr/>
          <a:lstStyle/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controls define who can access a computer, when they can access it, and what actions they can take</a:t>
            </a:r>
          </a:p>
          <a:p>
            <a:pPr marL="0" indent="0">
              <a:buNone/>
            </a:pPr>
            <a:endParaRPr lang="en-US" altLang="en-US" dirty="0" smtClean="0"/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Two-phase processes called identification and authentication</a:t>
            </a:r>
          </a:p>
          <a:p>
            <a:pPr lvl="1"/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 name</a:t>
            </a:r>
          </a:p>
          <a:p>
            <a:pPr lvl="1"/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Password</a:t>
            </a:r>
          </a:p>
          <a:p>
            <a:pPr lvl="1"/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CAPTCHA</a:t>
            </a:r>
          </a:p>
          <a:p>
            <a:endParaRPr lang="en-US" altLang="en-US" dirty="0" smtClean="0"/>
          </a:p>
          <a:p>
            <a:endParaRPr lang="en-US" dirty="0"/>
          </a:p>
        </p:txBody>
      </p:sp>
      <p:pic>
        <p:nvPicPr>
          <p:cNvPr id="4" name="Picture 3" descr="Fig11-1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025" y="3005342"/>
            <a:ext cx="6381184" cy="385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7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847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Unauthorized Access and Use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7362"/>
            <a:ext cx="10515600" cy="5099601"/>
          </a:xfrm>
        </p:spPr>
        <p:txBody>
          <a:bodyPr/>
          <a:lstStyle/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4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possessed object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any item that you must carry to gain access to a computer or computer facility</a:t>
            </a:r>
          </a:p>
          <a:p>
            <a:pPr lvl="1"/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are used in combination with a </a:t>
            </a:r>
            <a:r>
              <a:rPr lang="en-US" altLang="en-US" sz="20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identification number</a:t>
            </a:r>
            <a:r>
              <a:rPr lang="en-US" altLang="en-US" sz="20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0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</a:t>
            </a: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biometric device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authenticates a person’s identity by translating a personal characteristic into a digital code that is compared with a digital code in a computer</a:t>
            </a:r>
          </a:p>
          <a:p>
            <a:endParaRPr lang="en-US" dirty="0"/>
          </a:p>
        </p:txBody>
      </p:sp>
      <p:pic>
        <p:nvPicPr>
          <p:cNvPr id="4" name="Picture 3" descr="Fig11-1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213" y="3090250"/>
            <a:ext cx="3211717" cy="367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6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Unauthorized Access and Use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9256"/>
            <a:ext cx="10515600" cy="5117707"/>
          </a:xfrm>
        </p:spPr>
        <p:txBody>
          <a:bodyPr/>
          <a:lstStyle/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forensics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discovery, collection, and analysis of evidence found on computers and networks</a:t>
            </a:r>
          </a:p>
          <a:p>
            <a:endParaRPr lang="en-US" alt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areas use digital forensics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32165063"/>
              </p:ext>
            </p:extLst>
          </p:nvPr>
        </p:nvGraphicFramePr>
        <p:xfrm>
          <a:off x="1917826" y="3398822"/>
          <a:ext cx="87630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3753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Hardware Theft and Vandalism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884" y="1850467"/>
            <a:ext cx="889635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29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863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Hardware Theft and Vandalism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5592"/>
            <a:ext cx="10515600" cy="4891371"/>
          </a:xfrm>
        </p:spPr>
        <p:txBody>
          <a:bodyPr/>
          <a:lstStyle/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help the reduce of chances of theft, companies and schools use a variety of security measures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57151104"/>
              </p:ext>
            </p:extLst>
          </p:nvPr>
        </p:nvGraphicFramePr>
        <p:xfrm>
          <a:off x="726541" y="2653749"/>
          <a:ext cx="7838038" cy="2885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Fig11-15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79" y="3946556"/>
            <a:ext cx="2633644" cy="2427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73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024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Software Theft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0737"/>
            <a:ext cx="10515600" cy="5036226"/>
          </a:xfrm>
        </p:spPr>
        <p:txBody>
          <a:bodyPr/>
          <a:lstStyle/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 theft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occurs when someone:</a:t>
            </a:r>
            <a:endParaRPr lang="en-US" alt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32975150"/>
              </p:ext>
            </p:extLst>
          </p:nvPr>
        </p:nvGraphicFramePr>
        <p:xfrm>
          <a:off x="573385" y="1960076"/>
          <a:ext cx="8561561" cy="4316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5207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4953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Software Theft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8722"/>
            <a:ext cx="10515600" cy="5208242"/>
          </a:xfrm>
        </p:spPr>
        <p:txBody>
          <a:bodyPr>
            <a:normAutofit/>
          </a:bodyPr>
          <a:lstStyle/>
          <a:p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single-user </a:t>
            </a:r>
            <a:r>
              <a:rPr lang="en-US" alt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license agreement</a:t>
            </a:r>
            <a:r>
              <a:rPr lang="en-US" altLang="en-US" sz="2600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typically contains the following conditions:</a:t>
            </a:r>
          </a:p>
          <a:p>
            <a:pPr lvl="0"/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Permitted to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Install the software on one computer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one copy of the software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the software from your computer before giving it away or selling it</a:t>
            </a:r>
          </a:p>
          <a:p>
            <a:pPr lvl="0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permitted to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Install the software on a network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copies to friends or colleagues while continuing to use the software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 the software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Rent or lease the software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33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2115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Software Theft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0614"/>
            <a:ext cx="10515600" cy="5226349"/>
          </a:xfrm>
        </p:spPr>
        <p:txBody>
          <a:bodyPr/>
          <a:lstStyle/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Copying, loaning, borrowing, renting, or distributing software can be a violation of copyright law</a:t>
            </a:r>
          </a:p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software requires </a:t>
            </a:r>
            <a:r>
              <a:rPr lang="en-US" altLang="en-US" sz="24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activation</a:t>
            </a:r>
            <a:r>
              <a:rPr lang="en-US" altLang="en-US" sz="24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function fully</a:t>
            </a:r>
          </a:p>
          <a:p>
            <a:endParaRPr lang="en-US" dirty="0"/>
          </a:p>
        </p:txBody>
      </p:sp>
      <p:pic>
        <p:nvPicPr>
          <p:cNvPr id="4" name="Content Placeholder 10" descr="Fig11-1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21" y="2308634"/>
            <a:ext cx="4618719" cy="441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70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1291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Information Theft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5592"/>
            <a:ext cx="10515600" cy="4891371"/>
          </a:xfrm>
        </p:spPr>
        <p:txBody>
          <a:bodyPr/>
          <a:lstStyle/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theft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occurs when someone steals personal or confidential information</a:t>
            </a:r>
          </a:p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Encryption</a:t>
            </a:r>
            <a:r>
              <a:rPr lang="en-US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process of converting readable data into unreadable characters to prevent unauthorized access</a:t>
            </a:r>
            <a:endParaRPr lang="en-US" alt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3594744"/>
            <a:ext cx="1088707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3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Information Theft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661"/>
            <a:ext cx="10515600" cy="4710302"/>
          </a:xfrm>
        </p:spPr>
        <p:txBody>
          <a:bodyPr/>
          <a:lstStyle/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signature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encrypted code that a person, Web site, or organization attaches to an electronic message to verify the identity of the sender</a:t>
            </a:r>
          </a:p>
          <a:p>
            <a:pPr marL="0" indent="0">
              <a:buNone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certificate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notice that guarantees a user or a Web site is legitimate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Issued by a </a:t>
            </a:r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certificate authority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457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1825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Information Theft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9" descr="CFig10-12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4315" y="1300414"/>
            <a:ext cx="8650587" cy="5179539"/>
          </a:xfrm>
        </p:spPr>
      </p:pic>
    </p:spTree>
    <p:extLst>
      <p:ext uri="{BB962C8B-B14F-4D97-AF65-F5344CB8AC3E}">
        <p14:creationId xmlns:p14="http://schemas.microsoft.com/office/powerpoint/2010/main" val="314122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505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System Failure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8432"/>
            <a:ext cx="10515600" cy="4918531"/>
          </a:xfrm>
        </p:spPr>
        <p:txBody>
          <a:bodyPr/>
          <a:lstStyle/>
          <a:p>
            <a:endParaRPr lang="en-US" altLang="en-US" dirty="0" smtClean="0"/>
          </a:p>
          <a:p>
            <a:r>
              <a:rPr lang="en-US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system failure is the prolonged malfunction of a computer</a:t>
            </a:r>
          </a:p>
          <a:p>
            <a:pPr marL="0" indent="0">
              <a:buNone/>
            </a:pPr>
            <a:endParaRPr lang="en-US" altLang="en-US" sz="2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variety of factors can lead to system failure, including: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Aging hardware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disasters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Electrical power problems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Errors in computer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435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System Failure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5469"/>
            <a:ext cx="10515600" cy="5081494"/>
          </a:xfrm>
        </p:spPr>
        <p:txBody>
          <a:bodyPr/>
          <a:lstStyle/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ways to protect from system failures caused by electrical power variations include 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surge protectors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uninterruptable power supplies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UPS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US" dirty="0"/>
          </a:p>
        </p:txBody>
      </p:sp>
      <p:pic>
        <p:nvPicPr>
          <p:cNvPr id="4" name="Picture 3" descr="Fig11-21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239" y="2845052"/>
            <a:ext cx="2935288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Fig11-2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851" y="2422557"/>
            <a:ext cx="22066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37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917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Backing Up – The Ultimate Safeguard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600" dirty="0" smtClean="0"/>
              <a:t>A </a:t>
            </a:r>
            <a:r>
              <a:rPr lang="en-US" altLang="en-US" sz="2600" b="1" dirty="0" smtClean="0">
                <a:solidFill>
                  <a:srgbClr val="095F86"/>
                </a:solidFill>
              </a:rPr>
              <a:t>backup</a:t>
            </a:r>
            <a:r>
              <a:rPr lang="en-US" altLang="en-US" sz="2600" dirty="0" smtClean="0"/>
              <a:t> is a duplicate of a file, program, or disk that can be used if the original is lost, damaged, or destroyed</a:t>
            </a:r>
          </a:p>
          <a:p>
            <a:pPr lvl="1"/>
            <a:r>
              <a:rPr lang="en-US" altLang="en-US" dirty="0" smtClean="0"/>
              <a:t>To </a:t>
            </a:r>
            <a:r>
              <a:rPr lang="en-US" altLang="en-US" b="1" dirty="0" smtClean="0">
                <a:solidFill>
                  <a:srgbClr val="095F86"/>
                </a:solidFill>
              </a:rPr>
              <a:t>back up</a:t>
            </a:r>
            <a:r>
              <a:rPr lang="en-US" altLang="en-US" dirty="0" smtClean="0">
                <a:solidFill>
                  <a:srgbClr val="095F86"/>
                </a:solidFill>
              </a:rPr>
              <a:t> </a:t>
            </a:r>
            <a:r>
              <a:rPr lang="en-US" altLang="en-US" dirty="0" smtClean="0"/>
              <a:t>a file means to make a copy of it</a:t>
            </a:r>
          </a:p>
          <a:p>
            <a:pPr lvl="1"/>
            <a:endParaRPr lang="en-US" altLang="en-US" dirty="0" smtClean="0"/>
          </a:p>
          <a:p>
            <a:r>
              <a:rPr lang="en-US" altLang="en-US" sz="2600" dirty="0" smtClean="0"/>
              <a:t>Offsite backups are stored in a location separate from the computer site</a:t>
            </a:r>
          </a:p>
          <a:p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4648200" y="4572000"/>
            <a:ext cx="3276600" cy="1371600"/>
          </a:xfrm>
          <a:prstGeom prst="cloud">
            <a:avLst/>
          </a:prstGeom>
          <a:solidFill>
            <a:srgbClr val="095F8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Cloud Storage</a:t>
            </a:r>
          </a:p>
        </p:txBody>
      </p:sp>
    </p:spTree>
    <p:extLst>
      <p:ext uri="{BB962C8B-B14F-4D97-AF65-F5344CB8AC3E}">
        <p14:creationId xmlns:p14="http://schemas.microsoft.com/office/powerpoint/2010/main" val="263359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Backing Up – The Ultimate Safeguard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0325" y="2249071"/>
            <a:ext cx="349567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7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731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Wireless Security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5715"/>
            <a:ext cx="10515600" cy="4701248"/>
          </a:xfrm>
        </p:spPr>
        <p:txBody>
          <a:bodyPr/>
          <a:lstStyle/>
          <a:p>
            <a:r>
              <a:rPr lang="en-US" alt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Wireless access poses additional security risks</a:t>
            </a:r>
          </a:p>
          <a:p>
            <a:pPr lvl="1"/>
            <a:r>
              <a:rPr lang="en-US" alt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80 percent of wireless networks have no security </a:t>
            </a:r>
            <a:r>
              <a:rPr lang="en-US" altLang="en-US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protection</a:t>
            </a:r>
          </a:p>
          <a:p>
            <a:pPr lvl="1"/>
            <a:endParaRPr lang="en-US" altLang="en-US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 driving </a:t>
            </a:r>
            <a:r>
              <a:rPr lang="en-US" altLang="en-US" sz="2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allows individuals to detect wireless networks while driving a vehicle through the area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17" y="4001294"/>
            <a:ext cx="88582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6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0756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Health Concerns of Computer Use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699"/>
            <a:ext cx="10515600" cy="4873264"/>
          </a:xfrm>
        </p:spPr>
        <p:txBody>
          <a:bodyPr/>
          <a:lstStyle/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widespread use of computers has led to health concerns</a:t>
            </a:r>
          </a:p>
          <a:p>
            <a:pPr lvl="1"/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Repetitive strain injury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RSI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Carpal tunnel syndrome (CTS)</a:t>
            </a:r>
          </a:p>
          <a:p>
            <a:pPr lvl="1"/>
            <a:r>
              <a:rPr lang="en-US" altLang="en-US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vision syndrome</a:t>
            </a:r>
            <a:r>
              <a:rPr lang="en-US" altLang="en-US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(CVS)</a:t>
            </a:r>
            <a:endParaRPr lang="en-US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Content Placeholder 10" descr="Fig10-1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3582" y="2114990"/>
            <a:ext cx="4038600" cy="396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0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847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Health Concerns of Computer Use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7" descr="Fig10-16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9884" y="1146614"/>
            <a:ext cx="6370496" cy="5172257"/>
          </a:xfrm>
        </p:spPr>
      </p:pic>
    </p:spTree>
    <p:extLst>
      <p:ext uri="{BB962C8B-B14F-4D97-AF65-F5344CB8AC3E}">
        <p14:creationId xmlns:p14="http://schemas.microsoft.com/office/powerpoint/2010/main" val="264024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077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Health Concerns of Computer Use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897"/>
            <a:ext cx="10515600" cy="5009066"/>
          </a:xfrm>
        </p:spPr>
        <p:txBody>
          <a:bodyPr/>
          <a:lstStyle/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Ergonomics is an applied science devoted to incorporating comfort, efficiency, and safety into the design of items in the workplace</a:t>
            </a:r>
          </a:p>
          <a:p>
            <a:endParaRPr lang="en-US" dirty="0"/>
          </a:p>
        </p:txBody>
      </p:sp>
      <p:pic>
        <p:nvPicPr>
          <p:cNvPr id="4" name="Content Placeholder 9" descr="Fig11-2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8567" y="1962401"/>
            <a:ext cx="4930367" cy="499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6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612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Health Concerns of Computer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2752"/>
            <a:ext cx="10515600" cy="4864211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095F86"/>
                </a:solidFill>
              </a:rPr>
              <a:t>Computer addiction</a:t>
            </a:r>
            <a:r>
              <a:rPr lang="en-US" altLang="en-US" dirty="0" smtClean="0">
                <a:solidFill>
                  <a:srgbClr val="095F86"/>
                </a:solidFill>
              </a:rPr>
              <a:t> </a:t>
            </a:r>
            <a:r>
              <a:rPr lang="en-US" altLang="en-US" dirty="0" smtClean="0"/>
              <a:t>occurs when the computer consumes someone’s entire social life</a:t>
            </a:r>
          </a:p>
          <a:p>
            <a:r>
              <a:rPr lang="en-US" altLang="en-US" dirty="0" smtClean="0"/>
              <a:t>Symptoms of users include: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36004057"/>
              </p:ext>
            </p:extLst>
          </p:nvPr>
        </p:nvGraphicFramePr>
        <p:xfrm>
          <a:off x="1608499" y="3128963"/>
          <a:ext cx="84582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306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Ethics and Society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ethics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 moral guidelines that govern the use of computers and information systems</a:t>
            </a:r>
          </a:p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accuracy is a concern</a:t>
            </a:r>
          </a:p>
          <a:p>
            <a:pPr lvl="1"/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all information on the Web is correct</a:t>
            </a:r>
          </a:p>
          <a:p>
            <a:endParaRPr lang="en-US" dirty="0"/>
          </a:p>
        </p:txBody>
      </p:sp>
      <p:pic>
        <p:nvPicPr>
          <p:cNvPr id="4" name="Content Placeholder 9" descr="Fig11-2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9629" y="2838561"/>
            <a:ext cx="4038600" cy="30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3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810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Ethics and Society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150" y="1636500"/>
            <a:ext cx="886777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58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3600" b="1" dirty="0" smtClean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Ethics and Society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7073"/>
            <a:ext cx="10515600" cy="4809890"/>
          </a:xfrm>
        </p:spPr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r>
              <a:rPr lang="en-US" alt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computing</a:t>
            </a:r>
            <a:r>
              <a:rPr lang="en-US" altLang="en-US" sz="2600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involves reducing the electricity and environmental waste while using a computer</a:t>
            </a:r>
          </a:p>
          <a:p>
            <a:endParaRPr lang="en-US" dirty="0"/>
          </a:p>
        </p:txBody>
      </p:sp>
      <p:pic>
        <p:nvPicPr>
          <p:cNvPr id="4" name="Content Placeholder 9" descr="Fig10-2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6342" y="2260082"/>
            <a:ext cx="4676870" cy="41713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35516" y="2800714"/>
            <a:ext cx="280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b="1" dirty="0" smtClean="0">
                <a:solidFill>
                  <a:srgbClr val="095F86"/>
                </a:solidFill>
              </a:rPr>
              <a:t>ENERGY STAR program</a:t>
            </a:r>
          </a:p>
        </p:txBody>
      </p:sp>
    </p:spTree>
    <p:extLst>
      <p:ext uri="{BB962C8B-B14F-4D97-AF65-F5344CB8AC3E}">
        <p14:creationId xmlns:p14="http://schemas.microsoft.com/office/powerpoint/2010/main" val="17336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r>
              <a:rPr lang="en-US" alt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privacy </a:t>
            </a:r>
            <a:r>
              <a:rPr lang="en-US" alt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to the right of individuals and companies to deny or restrict the collection and use of information about </a:t>
            </a:r>
            <a:r>
              <a:rPr lang="en-US" altLang="en-US" sz="2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endParaRPr lang="en-US" altLang="en-US" sz="2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r>
              <a:rPr lang="en-US" alt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Huge databases store data </a:t>
            </a:r>
            <a:r>
              <a:rPr lang="en-US" altLang="en-US" sz="2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endParaRPr lang="en-US" altLang="en-US" sz="2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r>
              <a:rPr lang="en-US" alt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important to safeguard your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6163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11" descr="Fig10-21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65125"/>
            <a:ext cx="11353800" cy="6386513"/>
          </a:xfrm>
        </p:spPr>
      </p:pic>
    </p:spTree>
    <p:extLst>
      <p:ext uri="{BB962C8B-B14F-4D97-AF65-F5344CB8AC3E}">
        <p14:creationId xmlns:p14="http://schemas.microsoft.com/office/powerpoint/2010/main" val="12922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4542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897"/>
            <a:ext cx="10515600" cy="5009066"/>
          </a:xfrm>
        </p:spPr>
        <p:txBody>
          <a:bodyPr>
            <a:normAutofit/>
          </a:bodyPr>
          <a:lstStyle/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fill out a form, the merchant that receives the form usually enters it into a database</a:t>
            </a:r>
          </a:p>
          <a:p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companies today allow people to specify whether they want their personal information distributed</a:t>
            </a:r>
          </a:p>
          <a:p>
            <a:endParaRPr lang="en-US" sz="2400" dirty="0"/>
          </a:p>
        </p:txBody>
      </p:sp>
      <p:pic>
        <p:nvPicPr>
          <p:cNvPr id="4" name="Content Placeholder 12" descr="CFig11-3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0505" y="2381659"/>
            <a:ext cx="5238184" cy="435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3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cookie</a:t>
            </a: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small text file that a Web server stores on your computer</a:t>
            </a:r>
          </a:p>
          <a:p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 sites use cookies for a variety of reasons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3048000"/>
          <a:ext cx="73914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87685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Fig10-2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06" y="585301"/>
            <a:ext cx="11773794" cy="560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58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3472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7240"/>
            <a:ext cx="10515600" cy="5289723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>
                <a:srgbClr val="A52339"/>
              </a:buClr>
              <a:defRPr/>
            </a:pPr>
            <a:r>
              <a:rPr 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Spam</a:t>
            </a: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an unsolicited e-mail message or newsgroup posting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>
                <a:srgbClr val="A52339"/>
              </a:buClr>
              <a:defRPr/>
            </a:pPr>
            <a:r>
              <a:rPr 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 filtering</a:t>
            </a:r>
            <a:r>
              <a:rPr lang="en-US" sz="2600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blocks e-mail messages from designated sources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>
                <a:srgbClr val="A52339"/>
              </a:buClr>
              <a:defRPr/>
            </a:pPr>
            <a:r>
              <a:rPr 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Anti-spam programs</a:t>
            </a:r>
            <a:r>
              <a:rPr lang="en-US" sz="2600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attempt to  remove spam before it reaches your inbox</a:t>
            </a:r>
            <a:endParaRPr lang="en-US" sz="2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Content Placeholder 9" descr="Fig11-3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4500" y="2453112"/>
            <a:ext cx="5636537" cy="36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8739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57608"/>
            <a:ext cx="5181600" cy="4719355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>
                <a:srgbClr val="A52339"/>
              </a:buClr>
              <a:defRPr/>
            </a:pPr>
            <a:r>
              <a:rPr 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Phishing</a:t>
            </a: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scam in which a perpetrator sends an official looking e-mail message that attempts to obtain your personal and financial </a:t>
            </a:r>
            <a:r>
              <a:rPr lang="en-US" sz="2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>
                <a:srgbClr val="A52339"/>
              </a:buClr>
              <a:defRPr/>
            </a:pPr>
            <a:endParaRPr lang="en-US" sz="2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>
                <a:srgbClr val="A52339"/>
              </a:buClr>
              <a:defRPr/>
            </a:pPr>
            <a:r>
              <a:rPr lang="en-US" sz="2600" b="1" dirty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Pharming</a:t>
            </a: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scam where a perpetrator attempts to obtain your personal and financial information via spoofing</a:t>
            </a:r>
            <a:endParaRPr lang="en-US" sz="2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7" descr="Fig11-35.gif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799" y="1457608"/>
            <a:ext cx="5713491" cy="4734937"/>
          </a:xfrm>
        </p:spPr>
      </p:pic>
    </p:spTree>
    <p:extLst>
      <p:ext uri="{BB962C8B-B14F-4D97-AF65-F5344CB8AC3E}">
        <p14:creationId xmlns:p14="http://schemas.microsoft.com/office/powerpoint/2010/main" val="179839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697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r>
              <a:rPr lang="en-US" alt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concern about privacy has led to the enactment of federal and state laws regarding the storage and disclosure of personal </a:t>
            </a:r>
            <a:r>
              <a:rPr lang="en-US" altLang="en-US" sz="2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2339"/>
              </a:buClr>
            </a:pPr>
            <a:endParaRPr lang="en-US" altLang="en-US" sz="2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33474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045" y="2101481"/>
            <a:ext cx="9683638" cy="391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25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Ethics and Society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 filtering</a:t>
            </a:r>
            <a:r>
              <a:rPr lang="en-US" altLang="en-US" sz="2600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process of restricting access to certain material on the Web</a:t>
            </a:r>
          </a:p>
          <a:p>
            <a:endParaRPr lang="en-US" alt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businesses use content filtering</a:t>
            </a:r>
          </a:p>
          <a:p>
            <a:endParaRPr lang="en-US" alt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600" b="1" dirty="0" smtClean="0">
                <a:solidFill>
                  <a:srgbClr val="095F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 filtering software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restricts access to specified Web sites</a:t>
            </a:r>
            <a:endParaRPr lang="en-US" alt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9" descr="Fig11-37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33909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43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1255</Words>
  <Application>Microsoft Office PowerPoint</Application>
  <PresentationFormat>Widescreen</PresentationFormat>
  <Paragraphs>186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Introduction to Information and Communication Technology</vt:lpstr>
      <vt:lpstr>             Computer Security and Safety, Ethics, and Privacy</vt:lpstr>
      <vt:lpstr>Computer Security Risks</vt:lpstr>
      <vt:lpstr>       Computer Security Risks</vt:lpstr>
      <vt:lpstr>Internet and Network Attacks</vt:lpstr>
      <vt:lpstr>Internet and Network Attacks</vt:lpstr>
      <vt:lpstr>Internet and Network Attacks</vt:lpstr>
      <vt:lpstr>Internet and Network Attacks</vt:lpstr>
      <vt:lpstr>Internet and Network Attacks</vt:lpstr>
      <vt:lpstr>Internet and Network Attacks</vt:lpstr>
      <vt:lpstr>Internet and Network Attacks</vt:lpstr>
      <vt:lpstr>Internet and Network Attacks</vt:lpstr>
      <vt:lpstr>Unauthorized Access and Use</vt:lpstr>
      <vt:lpstr>Unauthorized Access and Use</vt:lpstr>
      <vt:lpstr>Unauthorized Access and Use</vt:lpstr>
      <vt:lpstr>Unauthorized Access and Use</vt:lpstr>
      <vt:lpstr>Hardware Theft and Vandalism</vt:lpstr>
      <vt:lpstr>Hardware Theft and Vandalism</vt:lpstr>
      <vt:lpstr>Software Theft</vt:lpstr>
      <vt:lpstr>Software Theft</vt:lpstr>
      <vt:lpstr>Software Theft</vt:lpstr>
      <vt:lpstr>Information Theft</vt:lpstr>
      <vt:lpstr>Information Theft</vt:lpstr>
      <vt:lpstr>Information Theft</vt:lpstr>
      <vt:lpstr>System Failure</vt:lpstr>
      <vt:lpstr>System Failure</vt:lpstr>
      <vt:lpstr>Backing Up – The Ultimate Safeguard</vt:lpstr>
      <vt:lpstr>Backing Up – The Ultimate Safeguard</vt:lpstr>
      <vt:lpstr>Wireless Security</vt:lpstr>
      <vt:lpstr>Health Concerns of Computer Use</vt:lpstr>
      <vt:lpstr>Health Concerns of Computer Use</vt:lpstr>
      <vt:lpstr>Health Concerns of Computer Use</vt:lpstr>
      <vt:lpstr>Health Concerns of Computer Use</vt:lpstr>
      <vt:lpstr>Ethics and Society</vt:lpstr>
      <vt:lpstr>Ethics and Society</vt:lpstr>
      <vt:lpstr>Ethics and Society</vt:lpstr>
      <vt:lpstr>Ethics and Society</vt:lpstr>
      <vt:lpstr>PowerPoint Presentation</vt:lpstr>
      <vt:lpstr>Ethics and Society</vt:lpstr>
      <vt:lpstr>Ethics and Society</vt:lpstr>
      <vt:lpstr>PowerPoint Presentation</vt:lpstr>
      <vt:lpstr>Ethics and Society</vt:lpstr>
      <vt:lpstr>Ethics and Society</vt:lpstr>
      <vt:lpstr>Ethics and Society</vt:lpstr>
      <vt:lpstr>Ethics and Society</vt:lpstr>
      <vt:lpstr>Ethics and Society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65</cp:revision>
  <dcterms:created xsi:type="dcterms:W3CDTF">2022-05-12T13:39:35Z</dcterms:created>
  <dcterms:modified xsi:type="dcterms:W3CDTF">2022-05-24T11:34:56Z</dcterms:modified>
</cp:coreProperties>
</file>